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0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B0E69E-C7C0-42DD-A2EB-476D3B9A0B2F}" v="1" dt="2025-03-26T19:06:56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1"/>
    <p:restoredTop sz="94683"/>
  </p:normalViewPr>
  <p:slideViewPr>
    <p:cSldViewPr snapToGrid="0">
      <p:cViewPr varScale="1">
        <p:scale>
          <a:sx n="65" d="100"/>
          <a:sy n="65" d="100"/>
        </p:scale>
        <p:origin x="10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, Sara" userId="5ee03e69-9e18-499e-aed4-63811d37a85d" providerId="ADAL" clId="{C3B0E69E-C7C0-42DD-A2EB-476D3B9A0B2F}"/>
    <pc:docChg chg="undo custSel modSld">
      <pc:chgData name="Taylor, Sara" userId="5ee03e69-9e18-499e-aed4-63811d37a85d" providerId="ADAL" clId="{C3B0E69E-C7C0-42DD-A2EB-476D3B9A0B2F}" dt="2025-03-26T19:19:52.926" v="582" actId="14100"/>
      <pc:docMkLst>
        <pc:docMk/>
      </pc:docMkLst>
      <pc:sldChg chg="modSp mod">
        <pc:chgData name="Taylor, Sara" userId="5ee03e69-9e18-499e-aed4-63811d37a85d" providerId="ADAL" clId="{C3B0E69E-C7C0-42DD-A2EB-476D3B9A0B2F}" dt="2025-03-26T19:19:17.980" v="578" actId="313"/>
        <pc:sldMkLst>
          <pc:docMk/>
          <pc:sldMk cId="1376328869" sldId="259"/>
        </pc:sldMkLst>
        <pc:spChg chg="mod">
          <ac:chgData name="Taylor, Sara" userId="5ee03e69-9e18-499e-aed4-63811d37a85d" providerId="ADAL" clId="{C3B0E69E-C7C0-42DD-A2EB-476D3B9A0B2F}" dt="2025-03-26T19:19:17.980" v="578" actId="313"/>
          <ac:spMkLst>
            <pc:docMk/>
            <pc:sldMk cId="1376328869" sldId="259"/>
            <ac:spMk id="2" creationId="{AC8341BF-77AE-BC0D-C8B7-9D5A5F2803E0}"/>
          </ac:spMkLst>
        </pc:spChg>
      </pc:sldChg>
      <pc:sldChg chg="addSp delSp modSp mod">
        <pc:chgData name="Taylor, Sara" userId="5ee03e69-9e18-499e-aed4-63811d37a85d" providerId="ADAL" clId="{C3B0E69E-C7C0-42DD-A2EB-476D3B9A0B2F}" dt="2025-03-26T19:10:06.676" v="501" actId="14100"/>
        <pc:sldMkLst>
          <pc:docMk/>
          <pc:sldMk cId="2618199506" sldId="269"/>
        </pc:sldMkLst>
        <pc:spChg chg="del">
          <ac:chgData name="Taylor, Sara" userId="5ee03e69-9e18-499e-aed4-63811d37a85d" providerId="ADAL" clId="{C3B0E69E-C7C0-42DD-A2EB-476D3B9A0B2F}" dt="2025-03-26T16:28:56.941" v="292" actId="478"/>
          <ac:spMkLst>
            <pc:docMk/>
            <pc:sldMk cId="2618199506" sldId="269"/>
            <ac:spMk id="3" creationId="{1F571B92-C0A1-332D-171B-0FD877664DD6}"/>
          </ac:spMkLst>
        </pc:spChg>
        <pc:spChg chg="mod">
          <ac:chgData name="Taylor, Sara" userId="5ee03e69-9e18-499e-aed4-63811d37a85d" providerId="ADAL" clId="{C3B0E69E-C7C0-42DD-A2EB-476D3B9A0B2F}" dt="2025-03-26T19:08:28.956" v="468" actId="14100"/>
          <ac:spMkLst>
            <pc:docMk/>
            <pc:sldMk cId="2618199506" sldId="269"/>
            <ac:spMk id="4" creationId="{456C955D-1F8E-836C-7355-2B7E51C6506D}"/>
          </ac:spMkLst>
        </pc:spChg>
        <pc:spChg chg="del mod">
          <ac:chgData name="Taylor, Sara" userId="5ee03e69-9e18-499e-aed4-63811d37a85d" providerId="ADAL" clId="{C3B0E69E-C7C0-42DD-A2EB-476D3B9A0B2F}" dt="2025-03-26T19:08:17.370" v="466" actId="478"/>
          <ac:spMkLst>
            <pc:docMk/>
            <pc:sldMk cId="2618199506" sldId="269"/>
            <ac:spMk id="5" creationId="{B5A00194-A034-341A-7C57-45E51D690872}"/>
          </ac:spMkLst>
        </pc:spChg>
        <pc:spChg chg="mod">
          <ac:chgData name="Taylor, Sara" userId="5ee03e69-9e18-499e-aed4-63811d37a85d" providerId="ADAL" clId="{C3B0E69E-C7C0-42DD-A2EB-476D3B9A0B2F}" dt="2025-03-26T19:07:51.261" v="462" actId="14100"/>
          <ac:spMkLst>
            <pc:docMk/>
            <pc:sldMk cId="2618199506" sldId="269"/>
            <ac:spMk id="6" creationId="{A1A04737-CE53-5A30-CD57-F8E26F150987}"/>
          </ac:spMkLst>
        </pc:spChg>
        <pc:spChg chg="mod">
          <ac:chgData name="Taylor, Sara" userId="5ee03e69-9e18-499e-aed4-63811d37a85d" providerId="ADAL" clId="{C3B0E69E-C7C0-42DD-A2EB-476D3B9A0B2F}" dt="2025-03-26T19:10:06.676" v="501" actId="14100"/>
          <ac:spMkLst>
            <pc:docMk/>
            <pc:sldMk cId="2618199506" sldId="269"/>
            <ac:spMk id="7" creationId="{6F88C75F-2AEB-D0DF-6D0F-6ADBF63E8376}"/>
          </ac:spMkLst>
        </pc:spChg>
        <pc:spChg chg="mod">
          <ac:chgData name="Taylor, Sara" userId="5ee03e69-9e18-499e-aed4-63811d37a85d" providerId="ADAL" clId="{C3B0E69E-C7C0-42DD-A2EB-476D3B9A0B2F}" dt="2025-03-26T19:09:41.526" v="498" actId="20577"/>
          <ac:spMkLst>
            <pc:docMk/>
            <pc:sldMk cId="2618199506" sldId="269"/>
            <ac:spMk id="8" creationId="{522EB6AC-3C15-2D84-99F2-E726F6F98091}"/>
          </ac:spMkLst>
        </pc:spChg>
        <pc:spChg chg="mod">
          <ac:chgData name="Taylor, Sara" userId="5ee03e69-9e18-499e-aed4-63811d37a85d" providerId="ADAL" clId="{C3B0E69E-C7C0-42DD-A2EB-476D3B9A0B2F}" dt="2025-03-26T19:09:14.636" v="477" actId="20577"/>
          <ac:spMkLst>
            <pc:docMk/>
            <pc:sldMk cId="2618199506" sldId="269"/>
            <ac:spMk id="9" creationId="{687348A2-25EC-662A-220D-0A9E9FEAB7A3}"/>
          </ac:spMkLst>
        </pc:spChg>
        <pc:spChg chg="add del mod">
          <ac:chgData name="Taylor, Sara" userId="5ee03e69-9e18-499e-aed4-63811d37a85d" providerId="ADAL" clId="{C3B0E69E-C7C0-42DD-A2EB-476D3B9A0B2F}" dt="2025-03-26T16:29:00.165" v="293" actId="478"/>
          <ac:spMkLst>
            <pc:docMk/>
            <pc:sldMk cId="2618199506" sldId="269"/>
            <ac:spMk id="11" creationId="{FFCE5814-705D-44E6-BA7B-6139B85102AE}"/>
          </ac:spMkLst>
        </pc:spChg>
        <pc:spChg chg="add mod">
          <ac:chgData name="Taylor, Sara" userId="5ee03e69-9e18-499e-aed4-63811d37a85d" providerId="ADAL" clId="{C3B0E69E-C7C0-42DD-A2EB-476D3B9A0B2F}" dt="2025-03-26T19:09:57.750" v="500" actId="20577"/>
          <ac:spMkLst>
            <pc:docMk/>
            <pc:sldMk cId="2618199506" sldId="269"/>
            <ac:spMk id="12" creationId="{DB914D8A-4576-B768-BCAB-5F18ACE3F3A9}"/>
          </ac:spMkLst>
        </pc:spChg>
      </pc:sldChg>
      <pc:sldChg chg="delSp modSp mod">
        <pc:chgData name="Taylor, Sara" userId="5ee03e69-9e18-499e-aed4-63811d37a85d" providerId="ADAL" clId="{C3B0E69E-C7C0-42DD-A2EB-476D3B9A0B2F}" dt="2025-03-26T19:19:52.926" v="582" actId="14100"/>
        <pc:sldMkLst>
          <pc:docMk/>
          <pc:sldMk cId="2484286351" sldId="270"/>
        </pc:sldMkLst>
        <pc:spChg chg="del">
          <ac:chgData name="Taylor, Sara" userId="5ee03e69-9e18-499e-aed4-63811d37a85d" providerId="ADAL" clId="{C3B0E69E-C7C0-42DD-A2EB-476D3B9A0B2F}" dt="2025-03-26T16:23:46.852" v="66" actId="478"/>
          <ac:spMkLst>
            <pc:docMk/>
            <pc:sldMk cId="2484286351" sldId="270"/>
            <ac:spMk id="3" creationId="{1F571B92-C0A1-332D-171B-0FD877664DD6}"/>
          </ac:spMkLst>
        </pc:spChg>
        <pc:spChg chg="mod">
          <ac:chgData name="Taylor, Sara" userId="5ee03e69-9e18-499e-aed4-63811d37a85d" providerId="ADAL" clId="{C3B0E69E-C7C0-42DD-A2EB-476D3B9A0B2F}" dt="2025-03-26T16:26:55.565" v="230" actId="12"/>
          <ac:spMkLst>
            <pc:docMk/>
            <pc:sldMk cId="2484286351" sldId="270"/>
            <ac:spMk id="5" creationId="{F10BD94D-918B-1E1C-527A-D315552CF1CB}"/>
          </ac:spMkLst>
        </pc:spChg>
        <pc:spChg chg="mod">
          <ac:chgData name="Taylor, Sara" userId="5ee03e69-9e18-499e-aed4-63811d37a85d" providerId="ADAL" clId="{C3B0E69E-C7C0-42DD-A2EB-476D3B9A0B2F}" dt="2025-03-26T19:10:32.798" v="502" actId="14100"/>
          <ac:spMkLst>
            <pc:docMk/>
            <pc:sldMk cId="2484286351" sldId="270"/>
            <ac:spMk id="6" creationId="{FF83CC6D-1C60-8E0C-3E96-36190F391AB2}"/>
          </ac:spMkLst>
        </pc:spChg>
        <pc:spChg chg="mod">
          <ac:chgData name="Taylor, Sara" userId="5ee03e69-9e18-499e-aed4-63811d37a85d" providerId="ADAL" clId="{C3B0E69E-C7C0-42DD-A2EB-476D3B9A0B2F}" dt="2025-03-26T16:27:08.555" v="232" actId="12"/>
          <ac:spMkLst>
            <pc:docMk/>
            <pc:sldMk cId="2484286351" sldId="270"/>
            <ac:spMk id="7" creationId="{4BB65C38-825C-31F4-9A4E-4F130E883F46}"/>
          </ac:spMkLst>
        </pc:spChg>
        <pc:spChg chg="mod">
          <ac:chgData name="Taylor, Sara" userId="5ee03e69-9e18-499e-aed4-63811d37a85d" providerId="ADAL" clId="{C3B0E69E-C7C0-42DD-A2EB-476D3B9A0B2F}" dt="2025-03-26T16:27:01.529" v="231" actId="12"/>
          <ac:spMkLst>
            <pc:docMk/>
            <pc:sldMk cId="2484286351" sldId="270"/>
            <ac:spMk id="8" creationId="{E5628B68-D188-2403-1D6B-5BEBFCF70BB4}"/>
          </ac:spMkLst>
        </pc:spChg>
        <pc:spChg chg="mod">
          <ac:chgData name="Taylor, Sara" userId="5ee03e69-9e18-499e-aed4-63811d37a85d" providerId="ADAL" clId="{C3B0E69E-C7C0-42DD-A2EB-476D3B9A0B2F}" dt="2025-03-26T19:19:52.926" v="582" actId="14100"/>
          <ac:spMkLst>
            <pc:docMk/>
            <pc:sldMk cId="2484286351" sldId="270"/>
            <ac:spMk id="9" creationId="{DBBF112E-6913-EE60-E580-A9ED41E31688}"/>
          </ac:spMkLst>
        </pc:spChg>
        <pc:spChg chg="mod">
          <ac:chgData name="Taylor, Sara" userId="5ee03e69-9e18-499e-aed4-63811d37a85d" providerId="ADAL" clId="{C3B0E69E-C7C0-42DD-A2EB-476D3B9A0B2F}" dt="2025-03-26T19:19:42.494" v="580" actId="14100"/>
          <ac:spMkLst>
            <pc:docMk/>
            <pc:sldMk cId="2484286351" sldId="270"/>
            <ac:spMk id="10" creationId="{43D55F6A-46AE-6371-2D54-FD017946207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49EF9-B1E7-E182-3BF6-7416330A6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117" y="396510"/>
            <a:ext cx="6781800" cy="2851658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BD9CD-F08C-B77B-08BA-88A76726E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117" y="6141855"/>
            <a:ext cx="5138928" cy="55872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A collage of people and their babies&#10;&#10;Description automatically generated">
            <a:extLst>
              <a:ext uri="{FF2B5EF4-FFF2-40B4-BE49-F238E27FC236}">
                <a16:creationId xmlns:a16="http://schemas.microsoft.com/office/drawing/2014/main" id="{31667CB5-38D5-8F75-920F-86F53D29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0200" y="1623"/>
            <a:ext cx="67818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A887ACD-89D0-BAA5-2FC8-033FC9C4F0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1673" y="-255908"/>
            <a:ext cx="2310276" cy="231027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A25D8C2-5A18-BE77-B2D9-3FA713A412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720" y="3210281"/>
            <a:ext cx="2209800" cy="952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2EB850D-144C-AC7F-19EA-5A4EB06981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720" y="4015844"/>
            <a:ext cx="3589026" cy="12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8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1802-3378-D668-24A3-72B2A828C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219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89398-DAF8-1CBD-2EED-5890C21A9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903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3EB55-52C9-F190-8FAC-3B4403D3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2EAC1A-C4DB-55DD-6871-6F109217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2" y="365125"/>
            <a:ext cx="9176969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F7F48587-D2F2-9DAA-EFC9-385F50F9CE12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AE5356-6699-D22E-C49A-09818ADC4595}"/>
              </a:ext>
            </a:extLst>
          </p:cNvPr>
          <p:cNvSpPr/>
          <p:nvPr userDrawn="1"/>
        </p:nvSpPr>
        <p:spPr>
          <a:xfrm rot="2700000">
            <a:off x="9626414" y="-767859"/>
            <a:ext cx="1371600" cy="137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3A4E9-BCF8-AF4B-649A-6BE9E9218516}"/>
              </a:ext>
            </a:extLst>
          </p:cNvPr>
          <p:cNvSpPr/>
          <p:nvPr userDrawn="1"/>
        </p:nvSpPr>
        <p:spPr>
          <a:xfrm rot="2700000">
            <a:off x="10596282" y="193279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3EF06C-7B08-45F7-3BF2-544DC460BC26}"/>
              </a:ext>
            </a:extLst>
          </p:cNvPr>
          <p:cNvSpPr/>
          <p:nvPr userDrawn="1"/>
        </p:nvSpPr>
        <p:spPr>
          <a:xfrm rot="2700000">
            <a:off x="11566150" y="1154418"/>
            <a:ext cx="13716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648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person smiling&#10;&#10;Description automatically generated">
            <a:extLst>
              <a:ext uri="{FF2B5EF4-FFF2-40B4-BE49-F238E27FC236}">
                <a16:creationId xmlns:a16="http://schemas.microsoft.com/office/drawing/2014/main" id="{256DD909-F7EF-8855-7EBD-C4836C85C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479684D3-FFC5-4D04-F069-4F4347F57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4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hild smiling&#10;&#10;Description automatically generated">
            <a:extLst>
              <a:ext uri="{FF2B5EF4-FFF2-40B4-BE49-F238E27FC236}">
                <a16:creationId xmlns:a16="http://schemas.microsoft.com/office/drawing/2014/main" id="{0B1B54FD-38A1-189C-42E2-2F072FE72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2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4093A23C-B0AF-AAA2-4723-E6F0B7B195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098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22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miling at something&#10;&#10;Description automatically generated">
            <a:extLst>
              <a:ext uri="{FF2B5EF4-FFF2-40B4-BE49-F238E27FC236}">
                <a16:creationId xmlns:a16="http://schemas.microsoft.com/office/drawing/2014/main" id="{12EB7466-156C-9356-61D9-D130CA6E7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oung person kissing a person on the cheek&#10;&#10;Description automatically generated">
            <a:extLst>
              <a:ext uri="{FF2B5EF4-FFF2-40B4-BE49-F238E27FC236}">
                <a16:creationId xmlns:a16="http://schemas.microsoft.com/office/drawing/2014/main" id="{6FCC112D-E459-E7F8-03B1-D912D8F24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71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miling&#10;&#10;Description automatically generated">
            <a:extLst>
              <a:ext uri="{FF2B5EF4-FFF2-40B4-BE49-F238E27FC236}">
                <a16:creationId xmlns:a16="http://schemas.microsoft.com/office/drawing/2014/main" id="{2E94C21B-7DB6-23EC-25EF-7A37D0764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oung child making hand gestures&#10;&#10;Description automatically generated">
            <a:extLst>
              <a:ext uri="{FF2B5EF4-FFF2-40B4-BE49-F238E27FC236}">
                <a16:creationId xmlns:a16="http://schemas.microsoft.com/office/drawing/2014/main" id="{39B9B0F5-06E3-7352-1D9B-D579B5DF4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hild holding a teddy bear&#10;&#10;Description automatically generated">
            <a:extLst>
              <a:ext uri="{FF2B5EF4-FFF2-40B4-BE49-F238E27FC236}">
                <a16:creationId xmlns:a16="http://schemas.microsoft.com/office/drawing/2014/main" id="{EA743845-64D3-6681-69E8-17A64A4D4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098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lage of people holding babies&#10;&#10;Description automatically generated">
            <a:extLst>
              <a:ext uri="{FF2B5EF4-FFF2-40B4-BE49-F238E27FC236}">
                <a16:creationId xmlns:a16="http://schemas.microsoft.com/office/drawing/2014/main" id="{42DF3267-C27E-B475-65A5-D2018DA22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19B5-4B59-B3EB-1BA3-290A2B2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0A52-BC09-1542-BC1D-1F7BECA0DBEF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9DC8519-95F2-21CF-07B9-2D4298218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136" y="6383245"/>
            <a:ext cx="2048465" cy="2100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ACAD5FB-7FEF-5910-C04B-FE48CA3A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2" y="2438908"/>
            <a:ext cx="7205284" cy="1325563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6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 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her hand in her mouth&#10;&#10;Description automatically generated">
            <a:extLst>
              <a:ext uri="{FF2B5EF4-FFF2-40B4-BE49-F238E27FC236}">
                <a16:creationId xmlns:a16="http://schemas.microsoft.com/office/drawing/2014/main" id="{872041E0-C316-69D4-0E09-7CEB41DEFB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365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88" y="365125"/>
            <a:ext cx="7440706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825625"/>
            <a:ext cx="7440706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bg1"/>
          </a:solidFill>
          <a:ln w="13127" cap="flat">
            <a:noFill/>
            <a:prstDash val="solid"/>
            <a:miter/>
          </a:ln>
          <a:effectLst>
            <a:outerShdw blurRad="109622" dist="79306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2A440-205D-BD78-FBC7-5BC5E4810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527798" y="3257552"/>
            <a:ext cx="7772400" cy="6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08A243-F28B-8433-25EE-D5B002C9F7E6}"/>
              </a:ext>
            </a:extLst>
          </p:cNvPr>
          <p:cNvSpPr/>
          <p:nvPr userDrawn="1"/>
        </p:nvSpPr>
        <p:spPr>
          <a:xfrm>
            <a:off x="0" y="3173506"/>
            <a:ext cx="12192000" cy="37024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14">
            <a:extLst>
              <a:ext uri="{FF2B5EF4-FFF2-40B4-BE49-F238E27FC236}">
                <a16:creationId xmlns:a16="http://schemas.microsoft.com/office/drawing/2014/main" id="{79DC8519-95F2-21CF-07B9-2D4298218D4D}"/>
              </a:ext>
            </a:extLst>
          </p:cNvPr>
          <p:cNvSpPr/>
          <p:nvPr/>
        </p:nvSpPr>
        <p:spPr>
          <a:xfrm>
            <a:off x="2906141" y="1392311"/>
            <a:ext cx="6379718" cy="443732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47528-1717-A6BB-01E5-76C2821B096E}"/>
              </a:ext>
            </a:extLst>
          </p:cNvPr>
          <p:cNvSpPr txBox="1"/>
          <p:nvPr userDrawn="1"/>
        </p:nvSpPr>
        <p:spPr>
          <a:xfrm>
            <a:off x="2906141" y="5353570"/>
            <a:ext cx="63797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</a:rPr>
              <a:t>lewisham.gov.uk</a:t>
            </a:r>
            <a:r>
              <a:rPr lang="en-US" sz="2600" dirty="0">
                <a:solidFill>
                  <a:schemeClr val="bg1"/>
                </a:solidFill>
              </a:rPr>
              <a:t>/Families-First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49655C-EB1A-6DD0-4A47-8CA039CAC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2173" y="2645275"/>
            <a:ext cx="13599614" cy="1065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0C2DA03-5BF5-3706-4DBE-AF805C5746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0862" y="3310133"/>
            <a:ext cx="2310276" cy="23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and a child&#10;&#10;Description automatically generated">
            <a:extLst>
              <a:ext uri="{FF2B5EF4-FFF2-40B4-BE49-F238E27FC236}">
                <a16:creationId xmlns:a16="http://schemas.microsoft.com/office/drawing/2014/main" id="{F476DE3F-6B9C-CF02-7FFC-505C78B8BD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19B5-4B59-B3EB-1BA3-290A2B2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0A52-BC09-1542-BC1D-1F7BECA0DBEF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9DC8519-95F2-21CF-07B9-2D4298218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136" y="6383245"/>
            <a:ext cx="2048465" cy="2100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5D4A64-B469-633C-619B-B90042B7E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2" y="2438908"/>
            <a:ext cx="7205284" cy="1325563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5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with headphones&#10;&#10;Description automatically generated">
            <a:extLst>
              <a:ext uri="{FF2B5EF4-FFF2-40B4-BE49-F238E27FC236}">
                <a16:creationId xmlns:a16="http://schemas.microsoft.com/office/drawing/2014/main" id="{0A091931-3A99-3D56-60FE-3E347E56C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19B5-4B59-B3EB-1BA3-290A2B2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raphic 14">
            <a:extLst>
              <a:ext uri="{FF2B5EF4-FFF2-40B4-BE49-F238E27FC236}">
                <a16:creationId xmlns:a16="http://schemas.microsoft.com/office/drawing/2014/main" id="{79DC8519-95F2-21CF-07B9-2D4298218D4D}"/>
              </a:ext>
            </a:extLst>
          </p:cNvPr>
          <p:cNvSpPr/>
          <p:nvPr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3CDA8C78-06D5-5A4A-984A-10D247B8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2" y="2438908"/>
            <a:ext cx="7205284" cy="1325563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7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miling&#10;&#10;Description automatically generated">
            <a:extLst>
              <a:ext uri="{FF2B5EF4-FFF2-40B4-BE49-F238E27FC236}">
                <a16:creationId xmlns:a16="http://schemas.microsoft.com/office/drawing/2014/main" id="{76E5389A-7EBA-DA47-6DA3-B68BEF614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19B5-4B59-B3EB-1BA3-290A2B2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0A52-BC09-1542-BC1D-1F7BECA0DBEF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9DC8519-95F2-21CF-07B9-2D4298218D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136" y="6383245"/>
            <a:ext cx="2048465" cy="2100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46E7CE-BDF5-9EC8-B94C-E4FBECC2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2" y="2438908"/>
            <a:ext cx="7205284" cy="1325563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1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with yellow and purple squares&#10;&#10;Description automatically generated">
            <a:extLst>
              <a:ext uri="{FF2B5EF4-FFF2-40B4-BE49-F238E27FC236}">
                <a16:creationId xmlns:a16="http://schemas.microsoft.com/office/drawing/2014/main" id="{63107714-BD7F-FE2A-D38E-E97AE11ED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2" y="2438908"/>
            <a:ext cx="7205284" cy="1325563"/>
          </a:xfrm>
        </p:spPr>
        <p:txBody>
          <a:bodyPr anchor="b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19B5-4B59-B3EB-1BA3-290A2B2F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CCEE99A-2B5B-0D4F-9254-D2527EECA8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Graphic 14">
            <a:extLst>
              <a:ext uri="{FF2B5EF4-FFF2-40B4-BE49-F238E27FC236}">
                <a16:creationId xmlns:a16="http://schemas.microsoft.com/office/drawing/2014/main" id="{79DC8519-95F2-21CF-07B9-2D4298218D4D}"/>
              </a:ext>
            </a:extLst>
          </p:cNvPr>
          <p:cNvSpPr/>
          <p:nvPr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2" y="365125"/>
            <a:ext cx="9176969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2" y="1825625"/>
            <a:ext cx="10611322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E235B-D1C6-056B-5B40-D46C87A1E0EF}"/>
              </a:ext>
            </a:extLst>
          </p:cNvPr>
          <p:cNvSpPr/>
          <p:nvPr userDrawn="1"/>
        </p:nvSpPr>
        <p:spPr>
          <a:xfrm rot="2700000">
            <a:off x="9626414" y="-767859"/>
            <a:ext cx="1371600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23579-218C-B205-3BED-0DC8915E06F3}"/>
              </a:ext>
            </a:extLst>
          </p:cNvPr>
          <p:cNvSpPr/>
          <p:nvPr userDrawn="1"/>
        </p:nvSpPr>
        <p:spPr>
          <a:xfrm rot="2700000">
            <a:off x="10596282" y="193279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A2735-C574-3243-AA5D-4ACA0CACE076}"/>
              </a:ext>
            </a:extLst>
          </p:cNvPr>
          <p:cNvSpPr/>
          <p:nvPr userDrawn="1"/>
        </p:nvSpPr>
        <p:spPr>
          <a:xfrm rot="2700000">
            <a:off x="11566150" y="1154418"/>
            <a:ext cx="1371600" cy="137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731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10BE-F3C2-CAA1-98DA-E95EAC6B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2" y="365125"/>
            <a:ext cx="9176969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227F-9747-C2B8-8C5D-79DBF1DA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2" y="1825625"/>
            <a:ext cx="10611322" cy="43513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13CAC4-0101-742F-41F2-4D40F5DB6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61187F76-67B5-BEFC-F7D9-80BE10DD3956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E235B-D1C6-056B-5B40-D46C87A1E0EF}"/>
              </a:ext>
            </a:extLst>
          </p:cNvPr>
          <p:cNvSpPr/>
          <p:nvPr userDrawn="1"/>
        </p:nvSpPr>
        <p:spPr>
          <a:xfrm rot="2700000">
            <a:off x="9626414" y="-767859"/>
            <a:ext cx="1371600" cy="137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23579-218C-B205-3BED-0DC8915E06F3}"/>
              </a:ext>
            </a:extLst>
          </p:cNvPr>
          <p:cNvSpPr/>
          <p:nvPr userDrawn="1"/>
        </p:nvSpPr>
        <p:spPr>
          <a:xfrm rot="2700000">
            <a:off x="10596282" y="193279"/>
            <a:ext cx="13716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A2735-C574-3243-AA5D-4ACA0CACE076}"/>
              </a:ext>
            </a:extLst>
          </p:cNvPr>
          <p:cNvSpPr/>
          <p:nvPr userDrawn="1"/>
        </p:nvSpPr>
        <p:spPr>
          <a:xfrm rot="2700000">
            <a:off x="11566150" y="1154418"/>
            <a:ext cx="1371600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3344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1802-3378-D668-24A3-72B2A828C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219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89398-DAF8-1CBD-2EED-5890C21A9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3EB55-52C9-F190-8FAC-3B4403D3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BE60A52-BC09-1542-BC1D-1F7BECA0D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2EAC1A-C4DB-55DD-6871-6F109217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2" y="365125"/>
            <a:ext cx="9176969" cy="1325563"/>
          </a:xfrm>
        </p:spPr>
        <p:txBody>
          <a:bodyPr anchor="b" anchorCtr="0">
            <a:normAutofit/>
          </a:bodyPr>
          <a:lstStyle>
            <a:lvl1pPr>
              <a:defRPr sz="3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Graphic 14">
            <a:extLst>
              <a:ext uri="{FF2B5EF4-FFF2-40B4-BE49-F238E27FC236}">
                <a16:creationId xmlns:a16="http://schemas.microsoft.com/office/drawing/2014/main" id="{F7F48587-D2F2-9DAA-EFC9-385F50F9CE12}"/>
              </a:ext>
            </a:extLst>
          </p:cNvPr>
          <p:cNvSpPr/>
          <p:nvPr userDrawn="1"/>
        </p:nvSpPr>
        <p:spPr>
          <a:xfrm>
            <a:off x="540772" y="6409507"/>
            <a:ext cx="2001192" cy="139190"/>
          </a:xfrm>
          <a:custGeom>
            <a:avLst/>
            <a:gdLst>
              <a:gd name="connsiteX0" fmla="*/ 2001193 w 2001192"/>
              <a:gd name="connsiteY0" fmla="*/ 136564 h 139190"/>
              <a:gd name="connsiteX1" fmla="*/ 2001193 w 2001192"/>
              <a:gd name="connsiteY1" fmla="*/ 78787 h 139190"/>
              <a:gd name="connsiteX2" fmla="*/ 1997253 w 2001192"/>
              <a:gd name="connsiteY2" fmla="*/ 55151 h 139190"/>
              <a:gd name="connsiteX3" fmla="*/ 1977557 w 2001192"/>
              <a:gd name="connsiteY3" fmla="*/ 45959 h 139190"/>
              <a:gd name="connsiteX4" fmla="*/ 1946042 w 2001192"/>
              <a:gd name="connsiteY4" fmla="*/ 55151 h 139190"/>
              <a:gd name="connsiteX5" fmla="*/ 1946042 w 2001192"/>
              <a:gd name="connsiteY5" fmla="*/ 47272 h 139190"/>
              <a:gd name="connsiteX6" fmla="*/ 1928971 w 2001192"/>
              <a:gd name="connsiteY6" fmla="*/ 47272 h 139190"/>
              <a:gd name="connsiteX7" fmla="*/ 1928971 w 2001192"/>
              <a:gd name="connsiteY7" fmla="*/ 136564 h 139190"/>
              <a:gd name="connsiteX8" fmla="*/ 1947355 w 2001192"/>
              <a:gd name="connsiteY8" fmla="*/ 136564 h 139190"/>
              <a:gd name="connsiteX9" fmla="*/ 1947355 w 2001192"/>
              <a:gd name="connsiteY9" fmla="*/ 65656 h 139190"/>
              <a:gd name="connsiteX10" fmla="*/ 1969678 w 2001192"/>
              <a:gd name="connsiteY10" fmla="*/ 61717 h 139190"/>
              <a:gd name="connsiteX11" fmla="*/ 1982809 w 2001192"/>
              <a:gd name="connsiteY11" fmla="*/ 82726 h 139190"/>
              <a:gd name="connsiteX12" fmla="*/ 1982809 w 2001192"/>
              <a:gd name="connsiteY12" fmla="*/ 136564 h 139190"/>
              <a:gd name="connsiteX13" fmla="*/ 2001193 w 2001192"/>
              <a:gd name="connsiteY13" fmla="*/ 136564 h 139190"/>
              <a:gd name="connsiteX14" fmla="*/ 1890891 w 2001192"/>
              <a:gd name="connsiteY14" fmla="*/ 81413 h 139190"/>
              <a:gd name="connsiteX15" fmla="*/ 1852810 w 2001192"/>
              <a:gd name="connsiteY15" fmla="*/ 81413 h 139190"/>
              <a:gd name="connsiteX16" fmla="*/ 1873820 w 2001192"/>
              <a:gd name="connsiteY16" fmla="*/ 57777 h 139190"/>
              <a:gd name="connsiteX17" fmla="*/ 1890891 w 2001192"/>
              <a:gd name="connsiteY17" fmla="*/ 81413 h 139190"/>
              <a:gd name="connsiteX18" fmla="*/ 1909274 w 2001192"/>
              <a:gd name="connsiteY18" fmla="*/ 94545 h 139190"/>
              <a:gd name="connsiteX19" fmla="*/ 1909274 w 2001192"/>
              <a:gd name="connsiteY19" fmla="*/ 90605 h 139190"/>
              <a:gd name="connsiteX20" fmla="*/ 1873820 w 2001192"/>
              <a:gd name="connsiteY20" fmla="*/ 45959 h 139190"/>
              <a:gd name="connsiteX21" fmla="*/ 1834427 w 2001192"/>
              <a:gd name="connsiteY21" fmla="*/ 95858 h 139190"/>
              <a:gd name="connsiteX22" fmla="*/ 1869881 w 2001192"/>
              <a:gd name="connsiteY22" fmla="*/ 139191 h 139190"/>
              <a:gd name="connsiteX23" fmla="*/ 1907961 w 2001192"/>
              <a:gd name="connsiteY23" fmla="*/ 128686 h 139190"/>
              <a:gd name="connsiteX24" fmla="*/ 1904022 w 2001192"/>
              <a:gd name="connsiteY24" fmla="*/ 118181 h 139190"/>
              <a:gd name="connsiteX25" fmla="*/ 1873820 w 2001192"/>
              <a:gd name="connsiteY25" fmla="*/ 124746 h 139190"/>
              <a:gd name="connsiteX26" fmla="*/ 1852810 w 2001192"/>
              <a:gd name="connsiteY26" fmla="*/ 98484 h 139190"/>
              <a:gd name="connsiteX27" fmla="*/ 1852810 w 2001192"/>
              <a:gd name="connsiteY27" fmla="*/ 95858 h 139190"/>
              <a:gd name="connsiteX28" fmla="*/ 1907961 w 2001192"/>
              <a:gd name="connsiteY28" fmla="*/ 95858 h 139190"/>
              <a:gd name="connsiteX29" fmla="*/ 1827861 w 2001192"/>
              <a:gd name="connsiteY29" fmla="*/ 63030 h 139190"/>
              <a:gd name="connsiteX30" fmla="*/ 1827861 w 2001192"/>
              <a:gd name="connsiteY30" fmla="*/ 47272 h 139190"/>
              <a:gd name="connsiteX31" fmla="*/ 1823922 w 2001192"/>
              <a:gd name="connsiteY31" fmla="*/ 47272 h 139190"/>
              <a:gd name="connsiteX32" fmla="*/ 1798973 w 2001192"/>
              <a:gd name="connsiteY32" fmla="*/ 56464 h 139190"/>
              <a:gd name="connsiteX33" fmla="*/ 1798973 w 2001192"/>
              <a:gd name="connsiteY33" fmla="*/ 48585 h 139190"/>
              <a:gd name="connsiteX34" fmla="*/ 1781902 w 2001192"/>
              <a:gd name="connsiteY34" fmla="*/ 48585 h 139190"/>
              <a:gd name="connsiteX35" fmla="*/ 1781902 w 2001192"/>
              <a:gd name="connsiteY35" fmla="*/ 137877 h 139190"/>
              <a:gd name="connsiteX36" fmla="*/ 1800286 w 2001192"/>
              <a:gd name="connsiteY36" fmla="*/ 137877 h 139190"/>
              <a:gd name="connsiteX37" fmla="*/ 1800286 w 2001192"/>
              <a:gd name="connsiteY37" fmla="*/ 68282 h 139190"/>
              <a:gd name="connsiteX38" fmla="*/ 1822609 w 2001192"/>
              <a:gd name="connsiteY38" fmla="*/ 63030 h 139190"/>
              <a:gd name="connsiteX39" fmla="*/ 1827861 w 2001192"/>
              <a:gd name="connsiteY39" fmla="*/ 63030 h 139190"/>
              <a:gd name="connsiteX40" fmla="*/ 1738569 w 2001192"/>
              <a:gd name="connsiteY40" fmla="*/ 116868 h 139190"/>
              <a:gd name="connsiteX41" fmla="*/ 1717559 w 2001192"/>
              <a:gd name="connsiteY41" fmla="*/ 122120 h 139190"/>
              <a:gd name="connsiteX42" fmla="*/ 1699175 w 2001192"/>
              <a:gd name="connsiteY42" fmla="*/ 90605 h 139190"/>
              <a:gd name="connsiteX43" fmla="*/ 1718872 w 2001192"/>
              <a:gd name="connsiteY43" fmla="*/ 60403 h 139190"/>
              <a:gd name="connsiteX44" fmla="*/ 1738569 w 2001192"/>
              <a:gd name="connsiteY44" fmla="*/ 65656 h 139190"/>
              <a:gd name="connsiteX45" fmla="*/ 1738569 w 2001192"/>
              <a:gd name="connsiteY45" fmla="*/ 116868 h 139190"/>
              <a:gd name="connsiteX46" fmla="*/ 1756953 w 2001192"/>
              <a:gd name="connsiteY46" fmla="*/ 136564 h 139190"/>
              <a:gd name="connsiteX47" fmla="*/ 1756953 w 2001192"/>
              <a:gd name="connsiteY47" fmla="*/ 2626 h 139190"/>
              <a:gd name="connsiteX48" fmla="*/ 1738569 w 2001192"/>
              <a:gd name="connsiteY48" fmla="*/ 2626 h 139190"/>
              <a:gd name="connsiteX49" fmla="*/ 1738569 w 2001192"/>
              <a:gd name="connsiteY49" fmla="*/ 55151 h 139190"/>
              <a:gd name="connsiteX50" fmla="*/ 1712307 w 2001192"/>
              <a:gd name="connsiteY50" fmla="*/ 45959 h 139190"/>
              <a:gd name="connsiteX51" fmla="*/ 1679479 w 2001192"/>
              <a:gd name="connsiteY51" fmla="*/ 93231 h 139190"/>
              <a:gd name="connsiteX52" fmla="*/ 1709680 w 2001192"/>
              <a:gd name="connsiteY52" fmla="*/ 139191 h 139190"/>
              <a:gd name="connsiteX53" fmla="*/ 1738569 w 2001192"/>
              <a:gd name="connsiteY53" fmla="*/ 128686 h 139190"/>
              <a:gd name="connsiteX54" fmla="*/ 1738569 w 2001192"/>
              <a:gd name="connsiteY54" fmla="*/ 136564 h 139190"/>
              <a:gd name="connsiteX55" fmla="*/ 1755640 w 2001192"/>
              <a:gd name="connsiteY55" fmla="*/ 136564 h 139190"/>
              <a:gd name="connsiteX56" fmla="*/ 1659782 w 2001192"/>
              <a:gd name="connsiteY56" fmla="*/ 2626 h 139190"/>
              <a:gd name="connsiteX57" fmla="*/ 1641398 w 2001192"/>
              <a:gd name="connsiteY57" fmla="*/ 2626 h 139190"/>
              <a:gd name="connsiteX58" fmla="*/ 1641398 w 2001192"/>
              <a:gd name="connsiteY58" fmla="*/ 136564 h 139190"/>
              <a:gd name="connsiteX59" fmla="*/ 1659782 w 2001192"/>
              <a:gd name="connsiteY59" fmla="*/ 136564 h 139190"/>
              <a:gd name="connsiteX60" fmla="*/ 1659782 w 2001192"/>
              <a:gd name="connsiteY60" fmla="*/ 2626 h 139190"/>
              <a:gd name="connsiteX61" fmla="*/ 1616449 w 2001192"/>
              <a:gd name="connsiteY61" fmla="*/ 47272 h 139190"/>
              <a:gd name="connsiteX62" fmla="*/ 1598065 w 2001192"/>
              <a:gd name="connsiteY62" fmla="*/ 47272 h 139190"/>
              <a:gd name="connsiteX63" fmla="*/ 1598065 w 2001192"/>
              <a:gd name="connsiteY63" fmla="*/ 136564 h 139190"/>
              <a:gd name="connsiteX64" fmla="*/ 1616449 w 2001192"/>
              <a:gd name="connsiteY64" fmla="*/ 136564 h 139190"/>
              <a:gd name="connsiteX65" fmla="*/ 1616449 w 2001192"/>
              <a:gd name="connsiteY65" fmla="*/ 47272 h 139190"/>
              <a:gd name="connsiteX66" fmla="*/ 1617762 w 2001192"/>
              <a:gd name="connsiteY66" fmla="*/ 18384 h 139190"/>
              <a:gd name="connsiteX67" fmla="*/ 1607257 w 2001192"/>
              <a:gd name="connsiteY67" fmla="*/ 7879 h 139190"/>
              <a:gd name="connsiteX68" fmla="*/ 1596752 w 2001192"/>
              <a:gd name="connsiteY68" fmla="*/ 18384 h 139190"/>
              <a:gd name="connsiteX69" fmla="*/ 1608570 w 2001192"/>
              <a:gd name="connsiteY69" fmla="*/ 28889 h 139190"/>
              <a:gd name="connsiteX70" fmla="*/ 1619075 w 2001192"/>
              <a:gd name="connsiteY70" fmla="*/ 18384 h 139190"/>
              <a:gd name="connsiteX71" fmla="*/ 1574429 w 2001192"/>
              <a:gd name="connsiteY71" fmla="*/ 136564 h 139190"/>
              <a:gd name="connsiteX72" fmla="*/ 1574429 w 2001192"/>
              <a:gd name="connsiteY72" fmla="*/ 78787 h 139190"/>
              <a:gd name="connsiteX73" fmla="*/ 1570490 w 2001192"/>
              <a:gd name="connsiteY73" fmla="*/ 55151 h 139190"/>
              <a:gd name="connsiteX74" fmla="*/ 1550793 w 2001192"/>
              <a:gd name="connsiteY74" fmla="*/ 45959 h 139190"/>
              <a:gd name="connsiteX75" fmla="*/ 1520591 w 2001192"/>
              <a:gd name="connsiteY75" fmla="*/ 55151 h 139190"/>
              <a:gd name="connsiteX76" fmla="*/ 1520591 w 2001192"/>
              <a:gd name="connsiteY76" fmla="*/ 3939 h 139190"/>
              <a:gd name="connsiteX77" fmla="*/ 1502208 w 2001192"/>
              <a:gd name="connsiteY77" fmla="*/ 3939 h 139190"/>
              <a:gd name="connsiteX78" fmla="*/ 1502208 w 2001192"/>
              <a:gd name="connsiteY78" fmla="*/ 137877 h 139190"/>
              <a:gd name="connsiteX79" fmla="*/ 1520591 w 2001192"/>
              <a:gd name="connsiteY79" fmla="*/ 137877 h 139190"/>
              <a:gd name="connsiteX80" fmla="*/ 1520591 w 2001192"/>
              <a:gd name="connsiteY80" fmla="*/ 66969 h 139190"/>
              <a:gd name="connsiteX81" fmla="*/ 1542914 w 2001192"/>
              <a:gd name="connsiteY81" fmla="*/ 63030 h 139190"/>
              <a:gd name="connsiteX82" fmla="*/ 1556046 w 2001192"/>
              <a:gd name="connsiteY82" fmla="*/ 84040 h 139190"/>
              <a:gd name="connsiteX83" fmla="*/ 1556046 w 2001192"/>
              <a:gd name="connsiteY83" fmla="*/ 137877 h 139190"/>
              <a:gd name="connsiteX84" fmla="*/ 1574429 w 2001192"/>
              <a:gd name="connsiteY84" fmla="*/ 137877 h 139190"/>
              <a:gd name="connsiteX85" fmla="*/ 1486450 w 2001192"/>
              <a:gd name="connsiteY85" fmla="*/ 128686 h 139190"/>
              <a:gd name="connsiteX86" fmla="*/ 1482511 w 2001192"/>
              <a:gd name="connsiteY86" fmla="*/ 115554 h 139190"/>
              <a:gd name="connsiteX87" fmla="*/ 1449683 w 2001192"/>
              <a:gd name="connsiteY87" fmla="*/ 122120 h 139190"/>
              <a:gd name="connsiteX88" fmla="*/ 1418168 w 2001192"/>
              <a:gd name="connsiteY88" fmla="*/ 72222 h 139190"/>
              <a:gd name="connsiteX89" fmla="*/ 1452309 w 2001192"/>
              <a:gd name="connsiteY89" fmla="*/ 24949 h 139190"/>
              <a:gd name="connsiteX90" fmla="*/ 1481198 w 2001192"/>
              <a:gd name="connsiteY90" fmla="*/ 28889 h 139190"/>
              <a:gd name="connsiteX91" fmla="*/ 1483824 w 2001192"/>
              <a:gd name="connsiteY91" fmla="*/ 14444 h 139190"/>
              <a:gd name="connsiteX92" fmla="*/ 1449683 w 2001192"/>
              <a:gd name="connsiteY92" fmla="*/ 9192 h 139190"/>
              <a:gd name="connsiteX93" fmla="*/ 1397158 w 2001192"/>
              <a:gd name="connsiteY93" fmla="*/ 74848 h 139190"/>
              <a:gd name="connsiteX94" fmla="*/ 1445744 w 2001192"/>
              <a:gd name="connsiteY94" fmla="*/ 139191 h 139190"/>
              <a:gd name="connsiteX95" fmla="*/ 1486450 w 2001192"/>
              <a:gd name="connsiteY95" fmla="*/ 129999 h 139190"/>
              <a:gd name="connsiteX96" fmla="*/ 1340694 w 2001192"/>
              <a:gd name="connsiteY96" fmla="*/ 63030 h 139190"/>
              <a:gd name="connsiteX97" fmla="*/ 1340694 w 2001192"/>
              <a:gd name="connsiteY97" fmla="*/ 47272 h 139190"/>
              <a:gd name="connsiteX98" fmla="*/ 1336755 w 2001192"/>
              <a:gd name="connsiteY98" fmla="*/ 47272 h 139190"/>
              <a:gd name="connsiteX99" fmla="*/ 1311805 w 2001192"/>
              <a:gd name="connsiteY99" fmla="*/ 56464 h 139190"/>
              <a:gd name="connsiteX100" fmla="*/ 1311805 w 2001192"/>
              <a:gd name="connsiteY100" fmla="*/ 48585 h 139190"/>
              <a:gd name="connsiteX101" fmla="*/ 1294735 w 2001192"/>
              <a:gd name="connsiteY101" fmla="*/ 48585 h 139190"/>
              <a:gd name="connsiteX102" fmla="*/ 1294735 w 2001192"/>
              <a:gd name="connsiteY102" fmla="*/ 137877 h 139190"/>
              <a:gd name="connsiteX103" fmla="*/ 1313119 w 2001192"/>
              <a:gd name="connsiteY103" fmla="*/ 137877 h 139190"/>
              <a:gd name="connsiteX104" fmla="*/ 1313119 w 2001192"/>
              <a:gd name="connsiteY104" fmla="*/ 68282 h 139190"/>
              <a:gd name="connsiteX105" fmla="*/ 1335442 w 2001192"/>
              <a:gd name="connsiteY105" fmla="*/ 63030 h 139190"/>
              <a:gd name="connsiteX106" fmla="*/ 1340694 w 2001192"/>
              <a:gd name="connsiteY106" fmla="*/ 63030 h 139190"/>
              <a:gd name="connsiteX107" fmla="*/ 1255341 w 2001192"/>
              <a:gd name="connsiteY107" fmla="*/ 91918 h 139190"/>
              <a:gd name="connsiteX108" fmla="*/ 1234332 w 2001192"/>
              <a:gd name="connsiteY108" fmla="*/ 123433 h 139190"/>
              <a:gd name="connsiteX109" fmla="*/ 1212009 w 2001192"/>
              <a:gd name="connsiteY109" fmla="*/ 90605 h 139190"/>
              <a:gd name="connsiteX110" fmla="*/ 1233018 w 2001192"/>
              <a:gd name="connsiteY110" fmla="*/ 57777 h 139190"/>
              <a:gd name="connsiteX111" fmla="*/ 1254028 w 2001192"/>
              <a:gd name="connsiteY111" fmla="*/ 90605 h 139190"/>
              <a:gd name="connsiteX112" fmla="*/ 1275038 w 2001192"/>
              <a:gd name="connsiteY112" fmla="*/ 91918 h 139190"/>
              <a:gd name="connsiteX113" fmla="*/ 1234332 w 2001192"/>
              <a:gd name="connsiteY113" fmla="*/ 45959 h 139190"/>
              <a:gd name="connsiteX114" fmla="*/ 1193625 w 2001192"/>
              <a:gd name="connsiteY114" fmla="*/ 91918 h 139190"/>
              <a:gd name="connsiteX115" fmla="*/ 1234332 w 2001192"/>
              <a:gd name="connsiteY115" fmla="*/ 137877 h 139190"/>
              <a:gd name="connsiteX116" fmla="*/ 1275038 w 2001192"/>
              <a:gd name="connsiteY116" fmla="*/ 91918 h 139190"/>
              <a:gd name="connsiteX117" fmla="*/ 1193625 w 2001192"/>
              <a:gd name="connsiteY117" fmla="*/ 3939 h 139190"/>
              <a:gd name="connsiteX118" fmla="*/ 1171302 w 2001192"/>
              <a:gd name="connsiteY118" fmla="*/ 0 h 139190"/>
              <a:gd name="connsiteX119" fmla="*/ 1150292 w 2001192"/>
              <a:gd name="connsiteY119" fmla="*/ 9192 h 139190"/>
              <a:gd name="connsiteX120" fmla="*/ 1146353 w 2001192"/>
              <a:gd name="connsiteY120" fmla="*/ 31515 h 139190"/>
              <a:gd name="connsiteX121" fmla="*/ 1146353 w 2001192"/>
              <a:gd name="connsiteY121" fmla="*/ 45959 h 139190"/>
              <a:gd name="connsiteX122" fmla="*/ 1130595 w 2001192"/>
              <a:gd name="connsiteY122" fmla="*/ 48585 h 139190"/>
              <a:gd name="connsiteX123" fmla="*/ 1130595 w 2001192"/>
              <a:gd name="connsiteY123" fmla="*/ 59090 h 139190"/>
              <a:gd name="connsiteX124" fmla="*/ 1146353 w 2001192"/>
              <a:gd name="connsiteY124" fmla="*/ 59090 h 139190"/>
              <a:gd name="connsiteX125" fmla="*/ 1146353 w 2001192"/>
              <a:gd name="connsiteY125" fmla="*/ 135251 h 139190"/>
              <a:gd name="connsiteX126" fmla="*/ 1164736 w 2001192"/>
              <a:gd name="connsiteY126" fmla="*/ 135251 h 139190"/>
              <a:gd name="connsiteX127" fmla="*/ 1164736 w 2001192"/>
              <a:gd name="connsiteY127" fmla="*/ 59090 h 139190"/>
              <a:gd name="connsiteX128" fmla="*/ 1189686 w 2001192"/>
              <a:gd name="connsiteY128" fmla="*/ 59090 h 139190"/>
              <a:gd name="connsiteX129" fmla="*/ 1189686 w 2001192"/>
              <a:gd name="connsiteY129" fmla="*/ 45959 h 139190"/>
              <a:gd name="connsiteX130" fmla="*/ 1164736 w 2001192"/>
              <a:gd name="connsiteY130" fmla="*/ 45959 h 139190"/>
              <a:gd name="connsiteX131" fmla="*/ 1164736 w 2001192"/>
              <a:gd name="connsiteY131" fmla="*/ 28889 h 139190"/>
              <a:gd name="connsiteX132" fmla="*/ 1176554 w 2001192"/>
              <a:gd name="connsiteY132" fmla="*/ 13131 h 139190"/>
              <a:gd name="connsiteX133" fmla="*/ 1192312 w 2001192"/>
              <a:gd name="connsiteY133" fmla="*/ 13131 h 139190"/>
              <a:gd name="connsiteX134" fmla="*/ 1192312 w 2001192"/>
              <a:gd name="connsiteY134" fmla="*/ 1313 h 139190"/>
              <a:gd name="connsiteX135" fmla="*/ 1084636 w 2001192"/>
              <a:gd name="connsiteY135" fmla="*/ 45959 h 139190"/>
              <a:gd name="connsiteX136" fmla="*/ 1059687 w 2001192"/>
              <a:gd name="connsiteY136" fmla="*/ 45959 h 139190"/>
              <a:gd name="connsiteX137" fmla="*/ 1063626 w 2001192"/>
              <a:gd name="connsiteY137" fmla="*/ 21010 h 139190"/>
              <a:gd name="connsiteX138" fmla="*/ 1036051 w 2001192"/>
              <a:gd name="connsiteY138" fmla="*/ 21010 h 139190"/>
              <a:gd name="connsiteX139" fmla="*/ 1032111 w 2001192"/>
              <a:gd name="connsiteY139" fmla="*/ 45959 h 139190"/>
              <a:gd name="connsiteX140" fmla="*/ 1016354 w 2001192"/>
              <a:gd name="connsiteY140" fmla="*/ 48585 h 139190"/>
              <a:gd name="connsiteX141" fmla="*/ 1013728 w 2001192"/>
              <a:gd name="connsiteY141" fmla="*/ 63030 h 139190"/>
              <a:gd name="connsiteX142" fmla="*/ 1029485 w 2001192"/>
              <a:gd name="connsiteY142" fmla="*/ 63030 h 139190"/>
              <a:gd name="connsiteX143" fmla="*/ 1021606 w 2001192"/>
              <a:gd name="connsiteY143" fmla="*/ 108989 h 139190"/>
              <a:gd name="connsiteX144" fmla="*/ 1020293 w 2001192"/>
              <a:gd name="connsiteY144" fmla="*/ 120807 h 139190"/>
              <a:gd name="connsiteX145" fmla="*/ 1042616 w 2001192"/>
              <a:gd name="connsiteY145" fmla="*/ 137877 h 139190"/>
              <a:gd name="connsiteX146" fmla="*/ 1075444 w 2001192"/>
              <a:gd name="connsiteY146" fmla="*/ 131312 h 139190"/>
              <a:gd name="connsiteX147" fmla="*/ 1071505 w 2001192"/>
              <a:gd name="connsiteY147" fmla="*/ 116868 h 139190"/>
              <a:gd name="connsiteX148" fmla="*/ 1057061 w 2001192"/>
              <a:gd name="connsiteY148" fmla="*/ 119494 h 139190"/>
              <a:gd name="connsiteX149" fmla="*/ 1049182 w 2001192"/>
              <a:gd name="connsiteY149" fmla="*/ 107676 h 139190"/>
              <a:gd name="connsiteX150" fmla="*/ 1057061 w 2001192"/>
              <a:gd name="connsiteY150" fmla="*/ 64343 h 139190"/>
              <a:gd name="connsiteX151" fmla="*/ 1082010 w 2001192"/>
              <a:gd name="connsiteY151" fmla="*/ 64343 h 139190"/>
              <a:gd name="connsiteX152" fmla="*/ 1084636 w 2001192"/>
              <a:gd name="connsiteY152" fmla="*/ 47272 h 139190"/>
              <a:gd name="connsiteX153" fmla="*/ 1007162 w 2001192"/>
              <a:gd name="connsiteY153" fmla="*/ 52525 h 139190"/>
              <a:gd name="connsiteX154" fmla="*/ 975647 w 2001192"/>
              <a:gd name="connsiteY154" fmla="*/ 45959 h 139190"/>
              <a:gd name="connsiteX155" fmla="*/ 941506 w 2001192"/>
              <a:gd name="connsiteY155" fmla="*/ 76161 h 139190"/>
              <a:gd name="connsiteX156" fmla="*/ 976960 w 2001192"/>
              <a:gd name="connsiteY156" fmla="*/ 110302 h 139190"/>
              <a:gd name="connsiteX157" fmla="*/ 959890 w 2001192"/>
              <a:gd name="connsiteY157" fmla="*/ 122120 h 139190"/>
              <a:gd name="connsiteX158" fmla="*/ 937567 w 2001192"/>
              <a:gd name="connsiteY158" fmla="*/ 118181 h 139190"/>
              <a:gd name="connsiteX159" fmla="*/ 932314 w 2001192"/>
              <a:gd name="connsiteY159" fmla="*/ 132625 h 139190"/>
              <a:gd name="connsiteX160" fmla="*/ 963829 w 2001192"/>
              <a:gd name="connsiteY160" fmla="*/ 139191 h 139190"/>
              <a:gd name="connsiteX161" fmla="*/ 1004536 w 2001192"/>
              <a:gd name="connsiteY161" fmla="*/ 107676 h 139190"/>
              <a:gd name="connsiteX162" fmla="*/ 967768 w 2001192"/>
              <a:gd name="connsiteY162" fmla="*/ 73535 h 139190"/>
              <a:gd name="connsiteX163" fmla="*/ 979587 w 2001192"/>
              <a:gd name="connsiteY163" fmla="*/ 63030 h 139190"/>
              <a:gd name="connsiteX164" fmla="*/ 1000596 w 2001192"/>
              <a:gd name="connsiteY164" fmla="*/ 66969 h 139190"/>
              <a:gd name="connsiteX165" fmla="*/ 1005849 w 2001192"/>
              <a:gd name="connsiteY165" fmla="*/ 52525 h 139190"/>
              <a:gd name="connsiteX166" fmla="*/ 938880 w 2001192"/>
              <a:gd name="connsiteY166" fmla="*/ 44646 h 139190"/>
              <a:gd name="connsiteX167" fmla="*/ 904739 w 2001192"/>
              <a:gd name="connsiteY167" fmla="*/ 56464 h 139190"/>
              <a:gd name="connsiteX168" fmla="*/ 904739 w 2001192"/>
              <a:gd name="connsiteY168" fmla="*/ 47272 h 139190"/>
              <a:gd name="connsiteX169" fmla="*/ 881103 w 2001192"/>
              <a:gd name="connsiteY169" fmla="*/ 47272 h 139190"/>
              <a:gd name="connsiteX170" fmla="*/ 865345 w 2001192"/>
              <a:gd name="connsiteY170" fmla="*/ 136564 h 139190"/>
              <a:gd name="connsiteX171" fmla="*/ 892921 w 2001192"/>
              <a:gd name="connsiteY171" fmla="*/ 136564 h 139190"/>
              <a:gd name="connsiteX172" fmla="*/ 904739 w 2001192"/>
              <a:gd name="connsiteY172" fmla="*/ 72222 h 139190"/>
              <a:gd name="connsiteX173" fmla="*/ 925749 w 2001192"/>
              <a:gd name="connsiteY173" fmla="*/ 68282 h 139190"/>
              <a:gd name="connsiteX174" fmla="*/ 936254 w 2001192"/>
              <a:gd name="connsiteY174" fmla="*/ 68282 h 139190"/>
              <a:gd name="connsiteX175" fmla="*/ 941506 w 2001192"/>
              <a:gd name="connsiteY175" fmla="*/ 44646 h 139190"/>
              <a:gd name="connsiteX176" fmla="*/ 862719 w 2001192"/>
              <a:gd name="connsiteY176" fmla="*/ 18384 h 139190"/>
              <a:gd name="connsiteX177" fmla="*/ 848275 w 2001192"/>
              <a:gd name="connsiteY177" fmla="*/ 3939 h 139190"/>
              <a:gd name="connsiteX178" fmla="*/ 833830 w 2001192"/>
              <a:gd name="connsiteY178" fmla="*/ 18384 h 139190"/>
              <a:gd name="connsiteX179" fmla="*/ 848275 w 2001192"/>
              <a:gd name="connsiteY179" fmla="*/ 32828 h 139190"/>
              <a:gd name="connsiteX180" fmla="*/ 862719 w 2001192"/>
              <a:gd name="connsiteY180" fmla="*/ 18384 h 139190"/>
              <a:gd name="connsiteX181" fmla="*/ 857466 w 2001192"/>
              <a:gd name="connsiteY181" fmla="*/ 45959 h 139190"/>
              <a:gd name="connsiteX182" fmla="*/ 829891 w 2001192"/>
              <a:gd name="connsiteY182" fmla="*/ 45959 h 139190"/>
              <a:gd name="connsiteX183" fmla="*/ 814134 w 2001192"/>
              <a:gd name="connsiteY183" fmla="*/ 135251 h 139190"/>
              <a:gd name="connsiteX184" fmla="*/ 841709 w 2001192"/>
              <a:gd name="connsiteY184" fmla="*/ 135251 h 139190"/>
              <a:gd name="connsiteX185" fmla="*/ 857466 w 2001192"/>
              <a:gd name="connsiteY185" fmla="*/ 45959 h 139190"/>
              <a:gd name="connsiteX186" fmla="*/ 819386 w 2001192"/>
              <a:gd name="connsiteY186" fmla="*/ 10505 h 139190"/>
              <a:gd name="connsiteX187" fmla="*/ 737973 w 2001192"/>
              <a:gd name="connsiteY187" fmla="*/ 10505 h 139190"/>
              <a:gd name="connsiteX188" fmla="*/ 715650 w 2001192"/>
              <a:gd name="connsiteY188" fmla="*/ 135251 h 139190"/>
              <a:gd name="connsiteX189" fmla="*/ 744538 w 2001192"/>
              <a:gd name="connsiteY189" fmla="*/ 135251 h 139190"/>
              <a:gd name="connsiteX190" fmla="*/ 755043 w 2001192"/>
              <a:gd name="connsiteY190" fmla="*/ 78787 h 139190"/>
              <a:gd name="connsiteX191" fmla="*/ 806255 w 2001192"/>
              <a:gd name="connsiteY191" fmla="*/ 78787 h 139190"/>
              <a:gd name="connsiteX192" fmla="*/ 810194 w 2001192"/>
              <a:gd name="connsiteY192" fmla="*/ 60403 h 139190"/>
              <a:gd name="connsiteX193" fmla="*/ 758983 w 2001192"/>
              <a:gd name="connsiteY193" fmla="*/ 60403 h 139190"/>
              <a:gd name="connsiteX194" fmla="*/ 764235 w 2001192"/>
              <a:gd name="connsiteY194" fmla="*/ 28889 h 139190"/>
              <a:gd name="connsiteX195" fmla="*/ 816760 w 2001192"/>
              <a:gd name="connsiteY195" fmla="*/ 28889 h 139190"/>
              <a:gd name="connsiteX196" fmla="*/ 820699 w 2001192"/>
              <a:gd name="connsiteY196" fmla="*/ 9192 h 139190"/>
              <a:gd name="connsiteX197" fmla="*/ 660499 w 2001192"/>
              <a:gd name="connsiteY197" fmla="*/ 52525 h 139190"/>
              <a:gd name="connsiteX198" fmla="*/ 628984 w 2001192"/>
              <a:gd name="connsiteY198" fmla="*/ 45959 h 139190"/>
              <a:gd name="connsiteX199" fmla="*/ 594843 w 2001192"/>
              <a:gd name="connsiteY199" fmla="*/ 76161 h 139190"/>
              <a:gd name="connsiteX200" fmla="*/ 630297 w 2001192"/>
              <a:gd name="connsiteY200" fmla="*/ 110302 h 139190"/>
              <a:gd name="connsiteX201" fmla="*/ 613226 w 2001192"/>
              <a:gd name="connsiteY201" fmla="*/ 122120 h 139190"/>
              <a:gd name="connsiteX202" fmla="*/ 590903 w 2001192"/>
              <a:gd name="connsiteY202" fmla="*/ 118181 h 139190"/>
              <a:gd name="connsiteX203" fmla="*/ 585651 w 2001192"/>
              <a:gd name="connsiteY203" fmla="*/ 132625 h 139190"/>
              <a:gd name="connsiteX204" fmla="*/ 617166 w 2001192"/>
              <a:gd name="connsiteY204" fmla="*/ 139191 h 139190"/>
              <a:gd name="connsiteX205" fmla="*/ 657872 w 2001192"/>
              <a:gd name="connsiteY205" fmla="*/ 107676 h 139190"/>
              <a:gd name="connsiteX206" fmla="*/ 621105 w 2001192"/>
              <a:gd name="connsiteY206" fmla="*/ 73535 h 139190"/>
              <a:gd name="connsiteX207" fmla="*/ 632923 w 2001192"/>
              <a:gd name="connsiteY207" fmla="*/ 63030 h 139190"/>
              <a:gd name="connsiteX208" fmla="*/ 653933 w 2001192"/>
              <a:gd name="connsiteY208" fmla="*/ 66969 h 139190"/>
              <a:gd name="connsiteX209" fmla="*/ 659186 w 2001192"/>
              <a:gd name="connsiteY209" fmla="*/ 52525 h 139190"/>
              <a:gd name="connsiteX210" fmla="*/ 555449 w 2001192"/>
              <a:gd name="connsiteY210" fmla="*/ 69595 h 139190"/>
              <a:gd name="connsiteX211" fmla="*/ 526561 w 2001192"/>
              <a:gd name="connsiteY211" fmla="*/ 85353 h 139190"/>
              <a:gd name="connsiteX212" fmla="*/ 547570 w 2001192"/>
              <a:gd name="connsiteY212" fmla="*/ 61717 h 139190"/>
              <a:gd name="connsiteX213" fmla="*/ 555449 w 2001192"/>
              <a:gd name="connsiteY213" fmla="*/ 69595 h 139190"/>
              <a:gd name="connsiteX214" fmla="*/ 583025 w 2001192"/>
              <a:gd name="connsiteY214" fmla="*/ 69595 h 139190"/>
              <a:gd name="connsiteX215" fmla="*/ 550197 w 2001192"/>
              <a:gd name="connsiteY215" fmla="*/ 44646 h 139190"/>
              <a:gd name="connsiteX216" fmla="*/ 496359 w 2001192"/>
              <a:gd name="connsiteY216" fmla="*/ 102423 h 139190"/>
              <a:gd name="connsiteX217" fmla="*/ 533126 w 2001192"/>
              <a:gd name="connsiteY217" fmla="*/ 137877 h 139190"/>
              <a:gd name="connsiteX218" fmla="*/ 575146 w 2001192"/>
              <a:gd name="connsiteY218" fmla="*/ 127373 h 139190"/>
              <a:gd name="connsiteX219" fmla="*/ 571207 w 2001192"/>
              <a:gd name="connsiteY219" fmla="*/ 111615 h 139190"/>
              <a:gd name="connsiteX220" fmla="*/ 539692 w 2001192"/>
              <a:gd name="connsiteY220" fmla="*/ 119494 h 139190"/>
              <a:gd name="connsiteX221" fmla="*/ 525247 w 2001192"/>
              <a:gd name="connsiteY221" fmla="*/ 99797 h 139190"/>
              <a:gd name="connsiteX222" fmla="*/ 533126 w 2001192"/>
              <a:gd name="connsiteY222" fmla="*/ 99797 h 139190"/>
              <a:gd name="connsiteX223" fmla="*/ 583025 w 2001192"/>
              <a:gd name="connsiteY223" fmla="*/ 69595 h 139190"/>
              <a:gd name="connsiteX224" fmla="*/ 495046 w 2001192"/>
              <a:gd name="connsiteY224" fmla="*/ 18384 h 139190"/>
              <a:gd name="connsiteX225" fmla="*/ 480601 w 2001192"/>
              <a:gd name="connsiteY225" fmla="*/ 3939 h 139190"/>
              <a:gd name="connsiteX226" fmla="*/ 466157 w 2001192"/>
              <a:gd name="connsiteY226" fmla="*/ 18384 h 139190"/>
              <a:gd name="connsiteX227" fmla="*/ 480601 w 2001192"/>
              <a:gd name="connsiteY227" fmla="*/ 32828 h 139190"/>
              <a:gd name="connsiteX228" fmla="*/ 495046 w 2001192"/>
              <a:gd name="connsiteY228" fmla="*/ 18384 h 139190"/>
              <a:gd name="connsiteX229" fmla="*/ 489793 w 2001192"/>
              <a:gd name="connsiteY229" fmla="*/ 45959 h 139190"/>
              <a:gd name="connsiteX230" fmla="*/ 462218 w 2001192"/>
              <a:gd name="connsiteY230" fmla="*/ 45959 h 139190"/>
              <a:gd name="connsiteX231" fmla="*/ 446460 w 2001192"/>
              <a:gd name="connsiteY231" fmla="*/ 135251 h 139190"/>
              <a:gd name="connsiteX232" fmla="*/ 474036 w 2001192"/>
              <a:gd name="connsiteY232" fmla="*/ 135251 h 139190"/>
              <a:gd name="connsiteX233" fmla="*/ 489793 w 2001192"/>
              <a:gd name="connsiteY233" fmla="*/ 45959 h 139190"/>
              <a:gd name="connsiteX234" fmla="*/ 446460 w 2001192"/>
              <a:gd name="connsiteY234" fmla="*/ 2626 h 139190"/>
              <a:gd name="connsiteX235" fmla="*/ 418885 w 2001192"/>
              <a:gd name="connsiteY235" fmla="*/ 2626 h 139190"/>
              <a:gd name="connsiteX236" fmla="*/ 395249 w 2001192"/>
              <a:gd name="connsiteY236" fmla="*/ 136564 h 139190"/>
              <a:gd name="connsiteX237" fmla="*/ 422824 w 2001192"/>
              <a:gd name="connsiteY237" fmla="*/ 136564 h 139190"/>
              <a:gd name="connsiteX238" fmla="*/ 446460 w 2001192"/>
              <a:gd name="connsiteY238" fmla="*/ 2626 h 139190"/>
              <a:gd name="connsiteX239" fmla="*/ 393936 w 2001192"/>
              <a:gd name="connsiteY239" fmla="*/ 18384 h 139190"/>
              <a:gd name="connsiteX240" fmla="*/ 379491 w 2001192"/>
              <a:gd name="connsiteY240" fmla="*/ 3939 h 139190"/>
              <a:gd name="connsiteX241" fmla="*/ 365047 w 2001192"/>
              <a:gd name="connsiteY241" fmla="*/ 18384 h 139190"/>
              <a:gd name="connsiteX242" fmla="*/ 379491 w 2001192"/>
              <a:gd name="connsiteY242" fmla="*/ 32828 h 139190"/>
              <a:gd name="connsiteX243" fmla="*/ 393936 w 2001192"/>
              <a:gd name="connsiteY243" fmla="*/ 18384 h 139190"/>
              <a:gd name="connsiteX244" fmla="*/ 388683 w 2001192"/>
              <a:gd name="connsiteY244" fmla="*/ 45959 h 139190"/>
              <a:gd name="connsiteX245" fmla="*/ 361108 w 2001192"/>
              <a:gd name="connsiteY245" fmla="*/ 45959 h 139190"/>
              <a:gd name="connsiteX246" fmla="*/ 345350 w 2001192"/>
              <a:gd name="connsiteY246" fmla="*/ 135251 h 139190"/>
              <a:gd name="connsiteX247" fmla="*/ 372926 w 2001192"/>
              <a:gd name="connsiteY247" fmla="*/ 135251 h 139190"/>
              <a:gd name="connsiteX248" fmla="*/ 388683 w 2001192"/>
              <a:gd name="connsiteY248" fmla="*/ 45959 h 139190"/>
              <a:gd name="connsiteX249" fmla="*/ 284947 w 2001192"/>
              <a:gd name="connsiteY249" fmla="*/ 68282 h 139190"/>
              <a:gd name="connsiteX250" fmla="*/ 300704 w 2001192"/>
              <a:gd name="connsiteY250" fmla="*/ 64343 h 139190"/>
              <a:gd name="connsiteX251" fmla="*/ 307270 w 2001192"/>
              <a:gd name="connsiteY251" fmla="*/ 69595 h 139190"/>
              <a:gd name="connsiteX252" fmla="*/ 304644 w 2001192"/>
              <a:gd name="connsiteY252" fmla="*/ 82726 h 139190"/>
              <a:gd name="connsiteX253" fmla="*/ 295452 w 2001192"/>
              <a:gd name="connsiteY253" fmla="*/ 135251 h 139190"/>
              <a:gd name="connsiteX254" fmla="*/ 323027 w 2001192"/>
              <a:gd name="connsiteY254" fmla="*/ 135251 h 139190"/>
              <a:gd name="connsiteX255" fmla="*/ 333532 w 2001192"/>
              <a:gd name="connsiteY255" fmla="*/ 80100 h 139190"/>
              <a:gd name="connsiteX256" fmla="*/ 334845 w 2001192"/>
              <a:gd name="connsiteY256" fmla="*/ 66969 h 139190"/>
              <a:gd name="connsiteX257" fmla="*/ 311209 w 2001192"/>
              <a:gd name="connsiteY257" fmla="*/ 44646 h 139190"/>
              <a:gd name="connsiteX258" fmla="*/ 282321 w 2001192"/>
              <a:gd name="connsiteY258" fmla="*/ 55151 h 139190"/>
              <a:gd name="connsiteX259" fmla="*/ 262624 w 2001192"/>
              <a:gd name="connsiteY259" fmla="*/ 44646 h 139190"/>
              <a:gd name="connsiteX260" fmla="*/ 237674 w 2001192"/>
              <a:gd name="connsiteY260" fmla="*/ 53838 h 139190"/>
              <a:gd name="connsiteX261" fmla="*/ 237674 w 2001192"/>
              <a:gd name="connsiteY261" fmla="*/ 45959 h 139190"/>
              <a:gd name="connsiteX262" fmla="*/ 214038 w 2001192"/>
              <a:gd name="connsiteY262" fmla="*/ 45959 h 139190"/>
              <a:gd name="connsiteX263" fmla="*/ 198281 w 2001192"/>
              <a:gd name="connsiteY263" fmla="*/ 135251 h 139190"/>
              <a:gd name="connsiteX264" fmla="*/ 225856 w 2001192"/>
              <a:gd name="connsiteY264" fmla="*/ 135251 h 139190"/>
              <a:gd name="connsiteX265" fmla="*/ 237674 w 2001192"/>
              <a:gd name="connsiteY265" fmla="*/ 66969 h 139190"/>
              <a:gd name="connsiteX266" fmla="*/ 252119 w 2001192"/>
              <a:gd name="connsiteY266" fmla="*/ 64343 h 139190"/>
              <a:gd name="connsiteX267" fmla="*/ 258684 w 2001192"/>
              <a:gd name="connsiteY267" fmla="*/ 69595 h 139190"/>
              <a:gd name="connsiteX268" fmla="*/ 256058 w 2001192"/>
              <a:gd name="connsiteY268" fmla="*/ 82726 h 139190"/>
              <a:gd name="connsiteX269" fmla="*/ 246866 w 2001192"/>
              <a:gd name="connsiteY269" fmla="*/ 135251 h 139190"/>
              <a:gd name="connsiteX270" fmla="*/ 274442 w 2001192"/>
              <a:gd name="connsiteY270" fmla="*/ 135251 h 139190"/>
              <a:gd name="connsiteX271" fmla="*/ 283634 w 2001192"/>
              <a:gd name="connsiteY271" fmla="*/ 80100 h 139190"/>
              <a:gd name="connsiteX272" fmla="*/ 284947 w 2001192"/>
              <a:gd name="connsiteY272" fmla="*/ 68282 h 139190"/>
              <a:gd name="connsiteX273" fmla="*/ 151009 w 2001192"/>
              <a:gd name="connsiteY273" fmla="*/ 114241 h 139190"/>
              <a:gd name="connsiteX274" fmla="*/ 135251 w 2001192"/>
              <a:gd name="connsiteY274" fmla="*/ 118181 h 139190"/>
              <a:gd name="connsiteX275" fmla="*/ 124746 w 2001192"/>
              <a:gd name="connsiteY275" fmla="*/ 105050 h 139190"/>
              <a:gd name="connsiteX276" fmla="*/ 147069 w 2001192"/>
              <a:gd name="connsiteY276" fmla="*/ 64343 h 139190"/>
              <a:gd name="connsiteX277" fmla="*/ 158887 w 2001192"/>
              <a:gd name="connsiteY277" fmla="*/ 68282 h 139190"/>
              <a:gd name="connsiteX278" fmla="*/ 151009 w 2001192"/>
              <a:gd name="connsiteY278" fmla="*/ 114241 h 139190"/>
              <a:gd name="connsiteX279" fmla="*/ 190402 w 2001192"/>
              <a:gd name="connsiteY279" fmla="*/ 45959 h 139190"/>
              <a:gd name="connsiteX280" fmla="*/ 165453 w 2001192"/>
              <a:gd name="connsiteY280" fmla="*/ 45959 h 139190"/>
              <a:gd name="connsiteX281" fmla="*/ 162827 w 2001192"/>
              <a:gd name="connsiteY281" fmla="*/ 53838 h 139190"/>
              <a:gd name="connsiteX282" fmla="*/ 141817 w 2001192"/>
              <a:gd name="connsiteY282" fmla="*/ 43333 h 139190"/>
              <a:gd name="connsiteX283" fmla="*/ 97171 w 2001192"/>
              <a:gd name="connsiteY283" fmla="*/ 105050 h 139190"/>
              <a:gd name="connsiteX284" fmla="*/ 124746 w 2001192"/>
              <a:gd name="connsiteY284" fmla="*/ 136564 h 139190"/>
              <a:gd name="connsiteX285" fmla="*/ 151009 w 2001192"/>
              <a:gd name="connsiteY285" fmla="*/ 127373 h 139190"/>
              <a:gd name="connsiteX286" fmla="*/ 151009 w 2001192"/>
              <a:gd name="connsiteY286" fmla="*/ 135251 h 139190"/>
              <a:gd name="connsiteX287" fmla="*/ 174645 w 2001192"/>
              <a:gd name="connsiteY287" fmla="*/ 135251 h 139190"/>
              <a:gd name="connsiteX288" fmla="*/ 190402 w 2001192"/>
              <a:gd name="connsiteY288" fmla="*/ 45959 h 139190"/>
              <a:gd name="connsiteX289" fmla="*/ 103736 w 2001192"/>
              <a:gd name="connsiteY289" fmla="*/ 10505 h 139190"/>
              <a:gd name="connsiteX290" fmla="*/ 22323 w 2001192"/>
              <a:gd name="connsiteY290" fmla="*/ 10505 h 139190"/>
              <a:gd name="connsiteX291" fmla="*/ 0 w 2001192"/>
              <a:gd name="connsiteY291" fmla="*/ 135251 h 139190"/>
              <a:gd name="connsiteX292" fmla="*/ 28889 w 2001192"/>
              <a:gd name="connsiteY292" fmla="*/ 135251 h 139190"/>
              <a:gd name="connsiteX293" fmla="*/ 39394 w 2001192"/>
              <a:gd name="connsiteY293" fmla="*/ 78787 h 139190"/>
              <a:gd name="connsiteX294" fmla="*/ 90605 w 2001192"/>
              <a:gd name="connsiteY294" fmla="*/ 78787 h 139190"/>
              <a:gd name="connsiteX295" fmla="*/ 94545 w 2001192"/>
              <a:gd name="connsiteY295" fmla="*/ 60403 h 139190"/>
              <a:gd name="connsiteX296" fmla="*/ 43333 w 2001192"/>
              <a:gd name="connsiteY296" fmla="*/ 60403 h 139190"/>
              <a:gd name="connsiteX297" fmla="*/ 48585 w 2001192"/>
              <a:gd name="connsiteY297" fmla="*/ 28889 h 139190"/>
              <a:gd name="connsiteX298" fmla="*/ 101110 w 2001192"/>
              <a:gd name="connsiteY298" fmla="*/ 28889 h 139190"/>
              <a:gd name="connsiteX299" fmla="*/ 105049 w 2001192"/>
              <a:gd name="connsiteY299" fmla="*/ 9192 h 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2001192" h="139190">
                <a:moveTo>
                  <a:pt x="2001193" y="136564"/>
                </a:moveTo>
                <a:lnTo>
                  <a:pt x="2001193" y="78787"/>
                </a:lnTo>
                <a:cubicBezTo>
                  <a:pt x="2001193" y="64343"/>
                  <a:pt x="2001193" y="60403"/>
                  <a:pt x="1997253" y="55151"/>
                </a:cubicBezTo>
                <a:cubicBezTo>
                  <a:pt x="1993314" y="49899"/>
                  <a:pt x="1986749" y="45959"/>
                  <a:pt x="1977557" y="45959"/>
                </a:cubicBezTo>
                <a:cubicBezTo>
                  <a:pt x="1968365" y="45959"/>
                  <a:pt x="1959173" y="48585"/>
                  <a:pt x="1946042" y="55151"/>
                </a:cubicBezTo>
                <a:lnTo>
                  <a:pt x="1946042" y="47272"/>
                </a:lnTo>
                <a:lnTo>
                  <a:pt x="1928971" y="47272"/>
                </a:lnTo>
                <a:lnTo>
                  <a:pt x="1928971" y="136564"/>
                </a:lnTo>
                <a:lnTo>
                  <a:pt x="1947355" y="136564"/>
                </a:lnTo>
                <a:lnTo>
                  <a:pt x="1947355" y="65656"/>
                </a:lnTo>
                <a:cubicBezTo>
                  <a:pt x="1955234" y="63030"/>
                  <a:pt x="1963112" y="61717"/>
                  <a:pt x="1969678" y="61717"/>
                </a:cubicBezTo>
                <a:cubicBezTo>
                  <a:pt x="1982809" y="61717"/>
                  <a:pt x="1982809" y="70908"/>
                  <a:pt x="1982809" y="82726"/>
                </a:cubicBezTo>
                <a:lnTo>
                  <a:pt x="1982809" y="136564"/>
                </a:lnTo>
                <a:lnTo>
                  <a:pt x="2001193" y="136564"/>
                </a:lnTo>
                <a:close/>
                <a:moveTo>
                  <a:pt x="1890891" y="81413"/>
                </a:moveTo>
                <a:lnTo>
                  <a:pt x="1852810" y="81413"/>
                </a:lnTo>
                <a:cubicBezTo>
                  <a:pt x="1854124" y="66969"/>
                  <a:pt x="1862002" y="57777"/>
                  <a:pt x="1873820" y="57777"/>
                </a:cubicBezTo>
                <a:cubicBezTo>
                  <a:pt x="1885638" y="57777"/>
                  <a:pt x="1890891" y="65656"/>
                  <a:pt x="1890891" y="81413"/>
                </a:cubicBezTo>
                <a:moveTo>
                  <a:pt x="1909274" y="94545"/>
                </a:moveTo>
                <a:lnTo>
                  <a:pt x="1909274" y="90605"/>
                </a:lnTo>
                <a:cubicBezTo>
                  <a:pt x="1909274" y="60403"/>
                  <a:pt x="1897456" y="45959"/>
                  <a:pt x="1873820" y="45959"/>
                </a:cubicBezTo>
                <a:cubicBezTo>
                  <a:pt x="1850184" y="45959"/>
                  <a:pt x="1834427" y="65656"/>
                  <a:pt x="1834427" y="95858"/>
                </a:cubicBezTo>
                <a:cubicBezTo>
                  <a:pt x="1834427" y="126059"/>
                  <a:pt x="1848871" y="139191"/>
                  <a:pt x="1869881" y="139191"/>
                </a:cubicBezTo>
                <a:cubicBezTo>
                  <a:pt x="1890891" y="139191"/>
                  <a:pt x="1889578" y="136564"/>
                  <a:pt x="1907961" y="128686"/>
                </a:cubicBezTo>
                <a:lnTo>
                  <a:pt x="1904022" y="118181"/>
                </a:lnTo>
                <a:cubicBezTo>
                  <a:pt x="1889578" y="123433"/>
                  <a:pt x="1881699" y="124746"/>
                  <a:pt x="1873820" y="124746"/>
                </a:cubicBezTo>
                <a:cubicBezTo>
                  <a:pt x="1859376" y="124746"/>
                  <a:pt x="1852810" y="116868"/>
                  <a:pt x="1852810" y="98484"/>
                </a:cubicBezTo>
                <a:lnTo>
                  <a:pt x="1852810" y="95858"/>
                </a:lnTo>
                <a:lnTo>
                  <a:pt x="1907961" y="95858"/>
                </a:lnTo>
                <a:close/>
                <a:moveTo>
                  <a:pt x="1827861" y="63030"/>
                </a:moveTo>
                <a:lnTo>
                  <a:pt x="1827861" y="47272"/>
                </a:lnTo>
                <a:cubicBezTo>
                  <a:pt x="1827861" y="47272"/>
                  <a:pt x="1825235" y="47272"/>
                  <a:pt x="1823922" y="47272"/>
                </a:cubicBezTo>
                <a:cubicBezTo>
                  <a:pt x="1816043" y="47272"/>
                  <a:pt x="1808164" y="49899"/>
                  <a:pt x="1798973" y="56464"/>
                </a:cubicBezTo>
                <a:lnTo>
                  <a:pt x="1798973" y="48585"/>
                </a:lnTo>
                <a:lnTo>
                  <a:pt x="1781902" y="48585"/>
                </a:lnTo>
                <a:lnTo>
                  <a:pt x="1781902" y="137877"/>
                </a:lnTo>
                <a:lnTo>
                  <a:pt x="1800286" y="137877"/>
                </a:lnTo>
                <a:lnTo>
                  <a:pt x="1800286" y="68282"/>
                </a:lnTo>
                <a:cubicBezTo>
                  <a:pt x="1808164" y="64343"/>
                  <a:pt x="1814730" y="63030"/>
                  <a:pt x="1822609" y="63030"/>
                </a:cubicBezTo>
                <a:cubicBezTo>
                  <a:pt x="1830487" y="63030"/>
                  <a:pt x="1825235" y="63030"/>
                  <a:pt x="1827861" y="63030"/>
                </a:cubicBezTo>
                <a:moveTo>
                  <a:pt x="1738569" y="116868"/>
                </a:moveTo>
                <a:cubicBezTo>
                  <a:pt x="1728064" y="120807"/>
                  <a:pt x="1722812" y="122120"/>
                  <a:pt x="1717559" y="122120"/>
                </a:cubicBezTo>
                <a:cubicBezTo>
                  <a:pt x="1705741" y="122120"/>
                  <a:pt x="1699175" y="112928"/>
                  <a:pt x="1699175" y="90605"/>
                </a:cubicBezTo>
                <a:cubicBezTo>
                  <a:pt x="1699175" y="68282"/>
                  <a:pt x="1705741" y="60403"/>
                  <a:pt x="1718872" y="60403"/>
                </a:cubicBezTo>
                <a:cubicBezTo>
                  <a:pt x="1732003" y="60403"/>
                  <a:pt x="1728064" y="60403"/>
                  <a:pt x="1738569" y="65656"/>
                </a:cubicBezTo>
                <a:lnTo>
                  <a:pt x="1738569" y="116868"/>
                </a:lnTo>
                <a:close/>
                <a:moveTo>
                  <a:pt x="1756953" y="136564"/>
                </a:moveTo>
                <a:lnTo>
                  <a:pt x="1756953" y="2626"/>
                </a:lnTo>
                <a:lnTo>
                  <a:pt x="1738569" y="2626"/>
                </a:lnTo>
                <a:lnTo>
                  <a:pt x="1738569" y="55151"/>
                </a:lnTo>
                <a:cubicBezTo>
                  <a:pt x="1730690" y="49899"/>
                  <a:pt x="1721498" y="45959"/>
                  <a:pt x="1712307" y="45959"/>
                </a:cubicBezTo>
                <a:cubicBezTo>
                  <a:pt x="1692610" y="45959"/>
                  <a:pt x="1679479" y="64343"/>
                  <a:pt x="1679479" y="93231"/>
                </a:cubicBezTo>
                <a:cubicBezTo>
                  <a:pt x="1679479" y="122120"/>
                  <a:pt x="1691297" y="139191"/>
                  <a:pt x="1709680" y="139191"/>
                </a:cubicBezTo>
                <a:cubicBezTo>
                  <a:pt x="1728064" y="139191"/>
                  <a:pt x="1728064" y="135251"/>
                  <a:pt x="1738569" y="128686"/>
                </a:cubicBezTo>
                <a:lnTo>
                  <a:pt x="1738569" y="136564"/>
                </a:lnTo>
                <a:lnTo>
                  <a:pt x="1755640" y="136564"/>
                </a:lnTo>
                <a:close/>
                <a:moveTo>
                  <a:pt x="1659782" y="2626"/>
                </a:moveTo>
                <a:lnTo>
                  <a:pt x="1641398" y="2626"/>
                </a:lnTo>
                <a:lnTo>
                  <a:pt x="1641398" y="136564"/>
                </a:lnTo>
                <a:lnTo>
                  <a:pt x="1659782" y="136564"/>
                </a:lnTo>
                <a:lnTo>
                  <a:pt x="1659782" y="2626"/>
                </a:lnTo>
                <a:close/>
                <a:moveTo>
                  <a:pt x="1616449" y="47272"/>
                </a:moveTo>
                <a:lnTo>
                  <a:pt x="1598065" y="47272"/>
                </a:lnTo>
                <a:lnTo>
                  <a:pt x="1598065" y="136564"/>
                </a:lnTo>
                <a:lnTo>
                  <a:pt x="1616449" y="136564"/>
                </a:lnTo>
                <a:lnTo>
                  <a:pt x="1616449" y="47272"/>
                </a:lnTo>
                <a:close/>
                <a:moveTo>
                  <a:pt x="1617762" y="18384"/>
                </a:moveTo>
                <a:cubicBezTo>
                  <a:pt x="1617762" y="11818"/>
                  <a:pt x="1612510" y="7879"/>
                  <a:pt x="1607257" y="7879"/>
                </a:cubicBezTo>
                <a:cubicBezTo>
                  <a:pt x="1602005" y="7879"/>
                  <a:pt x="1596752" y="13131"/>
                  <a:pt x="1596752" y="18384"/>
                </a:cubicBezTo>
                <a:cubicBezTo>
                  <a:pt x="1596752" y="23636"/>
                  <a:pt x="1602005" y="28889"/>
                  <a:pt x="1608570" y="28889"/>
                </a:cubicBezTo>
                <a:cubicBezTo>
                  <a:pt x="1615136" y="28889"/>
                  <a:pt x="1619075" y="23636"/>
                  <a:pt x="1619075" y="18384"/>
                </a:cubicBezTo>
                <a:moveTo>
                  <a:pt x="1574429" y="136564"/>
                </a:moveTo>
                <a:lnTo>
                  <a:pt x="1574429" y="78787"/>
                </a:lnTo>
                <a:cubicBezTo>
                  <a:pt x="1574429" y="64343"/>
                  <a:pt x="1574429" y="60403"/>
                  <a:pt x="1570490" y="55151"/>
                </a:cubicBezTo>
                <a:cubicBezTo>
                  <a:pt x="1566551" y="49899"/>
                  <a:pt x="1559985" y="45959"/>
                  <a:pt x="1550793" y="45959"/>
                </a:cubicBezTo>
                <a:cubicBezTo>
                  <a:pt x="1541601" y="45959"/>
                  <a:pt x="1532409" y="48585"/>
                  <a:pt x="1520591" y="55151"/>
                </a:cubicBezTo>
                <a:lnTo>
                  <a:pt x="1520591" y="3939"/>
                </a:lnTo>
                <a:lnTo>
                  <a:pt x="1502208" y="3939"/>
                </a:lnTo>
                <a:lnTo>
                  <a:pt x="1502208" y="137877"/>
                </a:lnTo>
                <a:lnTo>
                  <a:pt x="1520591" y="137877"/>
                </a:lnTo>
                <a:lnTo>
                  <a:pt x="1520591" y="66969"/>
                </a:lnTo>
                <a:cubicBezTo>
                  <a:pt x="1528470" y="64343"/>
                  <a:pt x="1536349" y="63030"/>
                  <a:pt x="1542914" y="63030"/>
                </a:cubicBezTo>
                <a:cubicBezTo>
                  <a:pt x="1556046" y="63030"/>
                  <a:pt x="1556046" y="72222"/>
                  <a:pt x="1556046" y="84040"/>
                </a:cubicBezTo>
                <a:lnTo>
                  <a:pt x="1556046" y="137877"/>
                </a:lnTo>
                <a:lnTo>
                  <a:pt x="1574429" y="137877"/>
                </a:lnTo>
                <a:close/>
                <a:moveTo>
                  <a:pt x="1486450" y="128686"/>
                </a:moveTo>
                <a:lnTo>
                  <a:pt x="1482511" y="115554"/>
                </a:lnTo>
                <a:cubicBezTo>
                  <a:pt x="1466754" y="120807"/>
                  <a:pt x="1456249" y="122120"/>
                  <a:pt x="1449683" y="122120"/>
                </a:cubicBezTo>
                <a:cubicBezTo>
                  <a:pt x="1428673" y="122120"/>
                  <a:pt x="1418168" y="105050"/>
                  <a:pt x="1418168" y="72222"/>
                </a:cubicBezTo>
                <a:cubicBezTo>
                  <a:pt x="1418168" y="39394"/>
                  <a:pt x="1428673" y="24949"/>
                  <a:pt x="1452309" y="24949"/>
                </a:cubicBezTo>
                <a:cubicBezTo>
                  <a:pt x="1475945" y="24949"/>
                  <a:pt x="1469380" y="24949"/>
                  <a:pt x="1481198" y="28889"/>
                </a:cubicBezTo>
                <a:lnTo>
                  <a:pt x="1483824" y="14444"/>
                </a:lnTo>
                <a:cubicBezTo>
                  <a:pt x="1470693" y="10505"/>
                  <a:pt x="1458875" y="9192"/>
                  <a:pt x="1449683" y="9192"/>
                </a:cubicBezTo>
                <a:cubicBezTo>
                  <a:pt x="1415542" y="9192"/>
                  <a:pt x="1397158" y="32828"/>
                  <a:pt x="1397158" y="74848"/>
                </a:cubicBezTo>
                <a:cubicBezTo>
                  <a:pt x="1397158" y="116868"/>
                  <a:pt x="1415542" y="139191"/>
                  <a:pt x="1445744" y="139191"/>
                </a:cubicBezTo>
                <a:cubicBezTo>
                  <a:pt x="1475945" y="139191"/>
                  <a:pt x="1470693" y="136564"/>
                  <a:pt x="1486450" y="129999"/>
                </a:cubicBezTo>
                <a:moveTo>
                  <a:pt x="1340694" y="63030"/>
                </a:moveTo>
                <a:lnTo>
                  <a:pt x="1340694" y="47272"/>
                </a:lnTo>
                <a:cubicBezTo>
                  <a:pt x="1340694" y="47272"/>
                  <a:pt x="1338068" y="47272"/>
                  <a:pt x="1336755" y="47272"/>
                </a:cubicBezTo>
                <a:cubicBezTo>
                  <a:pt x="1328876" y="47272"/>
                  <a:pt x="1320997" y="49899"/>
                  <a:pt x="1311805" y="56464"/>
                </a:cubicBezTo>
                <a:lnTo>
                  <a:pt x="1311805" y="48585"/>
                </a:lnTo>
                <a:lnTo>
                  <a:pt x="1294735" y="48585"/>
                </a:lnTo>
                <a:lnTo>
                  <a:pt x="1294735" y="137877"/>
                </a:lnTo>
                <a:lnTo>
                  <a:pt x="1313119" y="137877"/>
                </a:lnTo>
                <a:lnTo>
                  <a:pt x="1313119" y="68282"/>
                </a:lnTo>
                <a:cubicBezTo>
                  <a:pt x="1320997" y="64343"/>
                  <a:pt x="1327563" y="63030"/>
                  <a:pt x="1335442" y="63030"/>
                </a:cubicBezTo>
                <a:cubicBezTo>
                  <a:pt x="1343320" y="63030"/>
                  <a:pt x="1338068" y="63030"/>
                  <a:pt x="1340694" y="63030"/>
                </a:cubicBezTo>
                <a:moveTo>
                  <a:pt x="1255341" y="91918"/>
                </a:moveTo>
                <a:cubicBezTo>
                  <a:pt x="1255341" y="114241"/>
                  <a:pt x="1248776" y="123433"/>
                  <a:pt x="1234332" y="123433"/>
                </a:cubicBezTo>
                <a:cubicBezTo>
                  <a:pt x="1219887" y="123433"/>
                  <a:pt x="1212009" y="114241"/>
                  <a:pt x="1212009" y="90605"/>
                </a:cubicBezTo>
                <a:cubicBezTo>
                  <a:pt x="1212009" y="66969"/>
                  <a:pt x="1218574" y="57777"/>
                  <a:pt x="1233018" y="57777"/>
                </a:cubicBezTo>
                <a:cubicBezTo>
                  <a:pt x="1247463" y="57777"/>
                  <a:pt x="1254028" y="68282"/>
                  <a:pt x="1254028" y="90605"/>
                </a:cubicBezTo>
                <a:moveTo>
                  <a:pt x="1275038" y="91918"/>
                </a:moveTo>
                <a:cubicBezTo>
                  <a:pt x="1275038" y="61717"/>
                  <a:pt x="1260594" y="45959"/>
                  <a:pt x="1234332" y="45959"/>
                </a:cubicBezTo>
                <a:cubicBezTo>
                  <a:pt x="1208069" y="45959"/>
                  <a:pt x="1193625" y="63030"/>
                  <a:pt x="1193625" y="91918"/>
                </a:cubicBezTo>
                <a:cubicBezTo>
                  <a:pt x="1193625" y="120807"/>
                  <a:pt x="1208069" y="137877"/>
                  <a:pt x="1234332" y="137877"/>
                </a:cubicBezTo>
                <a:cubicBezTo>
                  <a:pt x="1260594" y="137877"/>
                  <a:pt x="1275038" y="120807"/>
                  <a:pt x="1275038" y="91918"/>
                </a:cubicBezTo>
                <a:moveTo>
                  <a:pt x="1193625" y="3939"/>
                </a:moveTo>
                <a:cubicBezTo>
                  <a:pt x="1190999" y="3939"/>
                  <a:pt x="1180494" y="0"/>
                  <a:pt x="1171302" y="0"/>
                </a:cubicBezTo>
                <a:cubicBezTo>
                  <a:pt x="1162110" y="0"/>
                  <a:pt x="1155544" y="2626"/>
                  <a:pt x="1150292" y="9192"/>
                </a:cubicBezTo>
                <a:cubicBezTo>
                  <a:pt x="1146353" y="14444"/>
                  <a:pt x="1146353" y="18384"/>
                  <a:pt x="1146353" y="31515"/>
                </a:cubicBezTo>
                <a:lnTo>
                  <a:pt x="1146353" y="45959"/>
                </a:lnTo>
                <a:lnTo>
                  <a:pt x="1130595" y="48585"/>
                </a:lnTo>
                <a:lnTo>
                  <a:pt x="1130595" y="59090"/>
                </a:lnTo>
                <a:lnTo>
                  <a:pt x="1146353" y="59090"/>
                </a:lnTo>
                <a:lnTo>
                  <a:pt x="1146353" y="135251"/>
                </a:lnTo>
                <a:lnTo>
                  <a:pt x="1164736" y="135251"/>
                </a:lnTo>
                <a:lnTo>
                  <a:pt x="1164736" y="59090"/>
                </a:lnTo>
                <a:lnTo>
                  <a:pt x="1189686" y="59090"/>
                </a:lnTo>
                <a:lnTo>
                  <a:pt x="1189686" y="45959"/>
                </a:lnTo>
                <a:lnTo>
                  <a:pt x="1164736" y="45959"/>
                </a:lnTo>
                <a:lnTo>
                  <a:pt x="1164736" y="28889"/>
                </a:lnTo>
                <a:cubicBezTo>
                  <a:pt x="1164736" y="15757"/>
                  <a:pt x="1167362" y="13131"/>
                  <a:pt x="1176554" y="13131"/>
                </a:cubicBezTo>
                <a:cubicBezTo>
                  <a:pt x="1185746" y="13131"/>
                  <a:pt x="1189686" y="13131"/>
                  <a:pt x="1192312" y="13131"/>
                </a:cubicBezTo>
                <a:lnTo>
                  <a:pt x="1192312" y="1313"/>
                </a:lnTo>
                <a:close/>
                <a:moveTo>
                  <a:pt x="1084636" y="45959"/>
                </a:moveTo>
                <a:lnTo>
                  <a:pt x="1059687" y="45959"/>
                </a:lnTo>
                <a:lnTo>
                  <a:pt x="1063626" y="21010"/>
                </a:lnTo>
                <a:lnTo>
                  <a:pt x="1036051" y="21010"/>
                </a:lnTo>
                <a:lnTo>
                  <a:pt x="1032111" y="45959"/>
                </a:lnTo>
                <a:lnTo>
                  <a:pt x="1016354" y="48585"/>
                </a:lnTo>
                <a:lnTo>
                  <a:pt x="1013728" y="63030"/>
                </a:lnTo>
                <a:lnTo>
                  <a:pt x="1029485" y="63030"/>
                </a:lnTo>
                <a:lnTo>
                  <a:pt x="1021606" y="108989"/>
                </a:lnTo>
                <a:cubicBezTo>
                  <a:pt x="1021606" y="112928"/>
                  <a:pt x="1020293" y="118181"/>
                  <a:pt x="1020293" y="120807"/>
                </a:cubicBezTo>
                <a:cubicBezTo>
                  <a:pt x="1020293" y="132625"/>
                  <a:pt x="1032111" y="137877"/>
                  <a:pt x="1042616" y="137877"/>
                </a:cubicBezTo>
                <a:cubicBezTo>
                  <a:pt x="1053121" y="137877"/>
                  <a:pt x="1068879" y="133938"/>
                  <a:pt x="1075444" y="131312"/>
                </a:cubicBezTo>
                <a:lnTo>
                  <a:pt x="1071505" y="116868"/>
                </a:lnTo>
                <a:cubicBezTo>
                  <a:pt x="1066252" y="118181"/>
                  <a:pt x="1061000" y="119494"/>
                  <a:pt x="1057061" y="119494"/>
                </a:cubicBezTo>
                <a:cubicBezTo>
                  <a:pt x="1050495" y="119494"/>
                  <a:pt x="1047869" y="116868"/>
                  <a:pt x="1049182" y="107676"/>
                </a:cubicBezTo>
                <a:lnTo>
                  <a:pt x="1057061" y="64343"/>
                </a:lnTo>
                <a:lnTo>
                  <a:pt x="1082010" y="64343"/>
                </a:lnTo>
                <a:lnTo>
                  <a:pt x="1084636" y="47272"/>
                </a:lnTo>
                <a:close/>
                <a:moveTo>
                  <a:pt x="1007162" y="52525"/>
                </a:moveTo>
                <a:cubicBezTo>
                  <a:pt x="1000596" y="48585"/>
                  <a:pt x="988778" y="45959"/>
                  <a:pt x="975647" y="45959"/>
                </a:cubicBezTo>
                <a:cubicBezTo>
                  <a:pt x="954637" y="45959"/>
                  <a:pt x="941506" y="57777"/>
                  <a:pt x="941506" y="76161"/>
                </a:cubicBezTo>
                <a:cubicBezTo>
                  <a:pt x="941506" y="94545"/>
                  <a:pt x="976960" y="98484"/>
                  <a:pt x="976960" y="110302"/>
                </a:cubicBezTo>
                <a:cubicBezTo>
                  <a:pt x="976960" y="122120"/>
                  <a:pt x="969082" y="122120"/>
                  <a:pt x="959890" y="122120"/>
                </a:cubicBezTo>
                <a:cubicBezTo>
                  <a:pt x="950698" y="122120"/>
                  <a:pt x="946759" y="122120"/>
                  <a:pt x="937567" y="118181"/>
                </a:cubicBezTo>
                <a:lnTo>
                  <a:pt x="932314" y="132625"/>
                </a:lnTo>
                <a:cubicBezTo>
                  <a:pt x="938880" y="136564"/>
                  <a:pt x="950698" y="139191"/>
                  <a:pt x="963829" y="139191"/>
                </a:cubicBezTo>
                <a:cubicBezTo>
                  <a:pt x="986152" y="139191"/>
                  <a:pt x="1004536" y="129999"/>
                  <a:pt x="1004536" y="107676"/>
                </a:cubicBezTo>
                <a:cubicBezTo>
                  <a:pt x="1004536" y="85353"/>
                  <a:pt x="967768" y="85353"/>
                  <a:pt x="967768" y="73535"/>
                </a:cubicBezTo>
                <a:cubicBezTo>
                  <a:pt x="967768" y="61717"/>
                  <a:pt x="973021" y="63030"/>
                  <a:pt x="979587" y="63030"/>
                </a:cubicBezTo>
                <a:cubicBezTo>
                  <a:pt x="986152" y="63030"/>
                  <a:pt x="992718" y="63030"/>
                  <a:pt x="1000596" y="66969"/>
                </a:cubicBezTo>
                <a:lnTo>
                  <a:pt x="1005849" y="52525"/>
                </a:lnTo>
                <a:close/>
                <a:moveTo>
                  <a:pt x="938880" y="44646"/>
                </a:moveTo>
                <a:cubicBezTo>
                  <a:pt x="920496" y="44646"/>
                  <a:pt x="909991" y="51212"/>
                  <a:pt x="904739" y="56464"/>
                </a:cubicBezTo>
                <a:lnTo>
                  <a:pt x="904739" y="47272"/>
                </a:lnTo>
                <a:cubicBezTo>
                  <a:pt x="906052" y="47272"/>
                  <a:pt x="881103" y="47272"/>
                  <a:pt x="881103" y="47272"/>
                </a:cubicBezTo>
                <a:lnTo>
                  <a:pt x="865345" y="136564"/>
                </a:lnTo>
                <a:lnTo>
                  <a:pt x="892921" y="136564"/>
                </a:lnTo>
                <a:lnTo>
                  <a:pt x="904739" y="72222"/>
                </a:lnTo>
                <a:cubicBezTo>
                  <a:pt x="908678" y="69595"/>
                  <a:pt x="915244" y="68282"/>
                  <a:pt x="925749" y="68282"/>
                </a:cubicBezTo>
                <a:cubicBezTo>
                  <a:pt x="936254" y="68282"/>
                  <a:pt x="936254" y="68282"/>
                  <a:pt x="936254" y="68282"/>
                </a:cubicBezTo>
                <a:lnTo>
                  <a:pt x="941506" y="44646"/>
                </a:lnTo>
                <a:close/>
                <a:moveTo>
                  <a:pt x="862719" y="18384"/>
                </a:moveTo>
                <a:cubicBezTo>
                  <a:pt x="862719" y="10505"/>
                  <a:pt x="856153" y="3939"/>
                  <a:pt x="848275" y="3939"/>
                </a:cubicBezTo>
                <a:cubicBezTo>
                  <a:pt x="840396" y="3939"/>
                  <a:pt x="833830" y="10505"/>
                  <a:pt x="833830" y="18384"/>
                </a:cubicBezTo>
                <a:cubicBezTo>
                  <a:pt x="833830" y="26262"/>
                  <a:pt x="840396" y="32828"/>
                  <a:pt x="848275" y="32828"/>
                </a:cubicBezTo>
                <a:cubicBezTo>
                  <a:pt x="856153" y="32828"/>
                  <a:pt x="862719" y="26262"/>
                  <a:pt x="862719" y="18384"/>
                </a:cubicBezTo>
                <a:moveTo>
                  <a:pt x="857466" y="45959"/>
                </a:moveTo>
                <a:lnTo>
                  <a:pt x="829891" y="45959"/>
                </a:lnTo>
                <a:lnTo>
                  <a:pt x="814134" y="135251"/>
                </a:lnTo>
                <a:lnTo>
                  <a:pt x="841709" y="135251"/>
                </a:lnTo>
                <a:lnTo>
                  <a:pt x="857466" y="45959"/>
                </a:lnTo>
                <a:close/>
                <a:moveTo>
                  <a:pt x="819386" y="10505"/>
                </a:moveTo>
                <a:lnTo>
                  <a:pt x="737973" y="10505"/>
                </a:lnTo>
                <a:lnTo>
                  <a:pt x="715650" y="135251"/>
                </a:lnTo>
                <a:lnTo>
                  <a:pt x="744538" y="135251"/>
                </a:lnTo>
                <a:lnTo>
                  <a:pt x="755043" y="78787"/>
                </a:lnTo>
                <a:lnTo>
                  <a:pt x="806255" y="78787"/>
                </a:lnTo>
                <a:lnTo>
                  <a:pt x="810194" y="60403"/>
                </a:lnTo>
                <a:lnTo>
                  <a:pt x="758983" y="60403"/>
                </a:lnTo>
                <a:lnTo>
                  <a:pt x="764235" y="28889"/>
                </a:lnTo>
                <a:lnTo>
                  <a:pt x="816760" y="28889"/>
                </a:lnTo>
                <a:lnTo>
                  <a:pt x="820699" y="9192"/>
                </a:lnTo>
                <a:close/>
                <a:moveTo>
                  <a:pt x="660499" y="52525"/>
                </a:moveTo>
                <a:cubicBezTo>
                  <a:pt x="653933" y="48585"/>
                  <a:pt x="642115" y="45959"/>
                  <a:pt x="628984" y="45959"/>
                </a:cubicBezTo>
                <a:cubicBezTo>
                  <a:pt x="607974" y="45959"/>
                  <a:pt x="594843" y="57777"/>
                  <a:pt x="594843" y="76161"/>
                </a:cubicBezTo>
                <a:cubicBezTo>
                  <a:pt x="594843" y="94545"/>
                  <a:pt x="630297" y="98484"/>
                  <a:pt x="630297" y="110302"/>
                </a:cubicBezTo>
                <a:cubicBezTo>
                  <a:pt x="630297" y="122120"/>
                  <a:pt x="622418" y="122120"/>
                  <a:pt x="613226" y="122120"/>
                </a:cubicBezTo>
                <a:cubicBezTo>
                  <a:pt x="604035" y="122120"/>
                  <a:pt x="600095" y="122120"/>
                  <a:pt x="590903" y="118181"/>
                </a:cubicBezTo>
                <a:lnTo>
                  <a:pt x="585651" y="132625"/>
                </a:lnTo>
                <a:cubicBezTo>
                  <a:pt x="592217" y="136564"/>
                  <a:pt x="604035" y="139191"/>
                  <a:pt x="617166" y="139191"/>
                </a:cubicBezTo>
                <a:cubicBezTo>
                  <a:pt x="639489" y="139191"/>
                  <a:pt x="657872" y="129999"/>
                  <a:pt x="657872" y="107676"/>
                </a:cubicBezTo>
                <a:cubicBezTo>
                  <a:pt x="657872" y="85353"/>
                  <a:pt x="621105" y="85353"/>
                  <a:pt x="621105" y="73535"/>
                </a:cubicBezTo>
                <a:cubicBezTo>
                  <a:pt x="621105" y="61717"/>
                  <a:pt x="626358" y="63030"/>
                  <a:pt x="632923" y="63030"/>
                </a:cubicBezTo>
                <a:cubicBezTo>
                  <a:pt x="639489" y="63030"/>
                  <a:pt x="646054" y="63030"/>
                  <a:pt x="653933" y="66969"/>
                </a:cubicBezTo>
                <a:lnTo>
                  <a:pt x="659186" y="52525"/>
                </a:lnTo>
                <a:close/>
                <a:moveTo>
                  <a:pt x="555449" y="69595"/>
                </a:moveTo>
                <a:cubicBezTo>
                  <a:pt x="555449" y="85353"/>
                  <a:pt x="535752" y="85353"/>
                  <a:pt x="526561" y="85353"/>
                </a:cubicBezTo>
                <a:cubicBezTo>
                  <a:pt x="530500" y="70908"/>
                  <a:pt x="539692" y="61717"/>
                  <a:pt x="547570" y="61717"/>
                </a:cubicBezTo>
                <a:cubicBezTo>
                  <a:pt x="555449" y="61717"/>
                  <a:pt x="555449" y="65656"/>
                  <a:pt x="555449" y="69595"/>
                </a:cubicBezTo>
                <a:moveTo>
                  <a:pt x="583025" y="69595"/>
                </a:moveTo>
                <a:cubicBezTo>
                  <a:pt x="583025" y="55151"/>
                  <a:pt x="572520" y="44646"/>
                  <a:pt x="550197" y="44646"/>
                </a:cubicBezTo>
                <a:cubicBezTo>
                  <a:pt x="516056" y="44646"/>
                  <a:pt x="496359" y="73535"/>
                  <a:pt x="496359" y="102423"/>
                </a:cubicBezTo>
                <a:cubicBezTo>
                  <a:pt x="496359" y="131312"/>
                  <a:pt x="512116" y="137877"/>
                  <a:pt x="533126" y="137877"/>
                </a:cubicBezTo>
                <a:cubicBezTo>
                  <a:pt x="554136" y="137877"/>
                  <a:pt x="565954" y="131312"/>
                  <a:pt x="575146" y="127373"/>
                </a:cubicBezTo>
                <a:lnTo>
                  <a:pt x="571207" y="111615"/>
                </a:lnTo>
                <a:cubicBezTo>
                  <a:pt x="559389" y="115554"/>
                  <a:pt x="550197" y="119494"/>
                  <a:pt x="539692" y="119494"/>
                </a:cubicBezTo>
                <a:cubicBezTo>
                  <a:pt x="529187" y="119494"/>
                  <a:pt x="522621" y="112928"/>
                  <a:pt x="525247" y="99797"/>
                </a:cubicBezTo>
                <a:lnTo>
                  <a:pt x="533126" y="99797"/>
                </a:lnTo>
                <a:cubicBezTo>
                  <a:pt x="569894" y="99797"/>
                  <a:pt x="583025" y="87979"/>
                  <a:pt x="583025" y="69595"/>
                </a:cubicBezTo>
                <a:moveTo>
                  <a:pt x="495046" y="18384"/>
                </a:moveTo>
                <a:cubicBezTo>
                  <a:pt x="495046" y="10505"/>
                  <a:pt x="488480" y="3939"/>
                  <a:pt x="480601" y="3939"/>
                </a:cubicBezTo>
                <a:cubicBezTo>
                  <a:pt x="472723" y="3939"/>
                  <a:pt x="466157" y="10505"/>
                  <a:pt x="466157" y="18384"/>
                </a:cubicBezTo>
                <a:cubicBezTo>
                  <a:pt x="466157" y="26262"/>
                  <a:pt x="472723" y="32828"/>
                  <a:pt x="480601" y="32828"/>
                </a:cubicBezTo>
                <a:cubicBezTo>
                  <a:pt x="488480" y="32828"/>
                  <a:pt x="495046" y="26262"/>
                  <a:pt x="495046" y="18384"/>
                </a:cubicBezTo>
                <a:moveTo>
                  <a:pt x="489793" y="45959"/>
                </a:moveTo>
                <a:lnTo>
                  <a:pt x="462218" y="45959"/>
                </a:lnTo>
                <a:lnTo>
                  <a:pt x="446460" y="135251"/>
                </a:lnTo>
                <a:lnTo>
                  <a:pt x="474036" y="135251"/>
                </a:lnTo>
                <a:lnTo>
                  <a:pt x="489793" y="45959"/>
                </a:lnTo>
                <a:close/>
                <a:moveTo>
                  <a:pt x="446460" y="2626"/>
                </a:moveTo>
                <a:lnTo>
                  <a:pt x="418885" y="2626"/>
                </a:lnTo>
                <a:lnTo>
                  <a:pt x="395249" y="136564"/>
                </a:lnTo>
                <a:lnTo>
                  <a:pt x="422824" y="136564"/>
                </a:lnTo>
                <a:lnTo>
                  <a:pt x="446460" y="2626"/>
                </a:lnTo>
                <a:close/>
                <a:moveTo>
                  <a:pt x="393936" y="18384"/>
                </a:moveTo>
                <a:cubicBezTo>
                  <a:pt x="393936" y="10505"/>
                  <a:pt x="387370" y="3939"/>
                  <a:pt x="379491" y="3939"/>
                </a:cubicBezTo>
                <a:cubicBezTo>
                  <a:pt x="371613" y="3939"/>
                  <a:pt x="365047" y="10505"/>
                  <a:pt x="365047" y="18384"/>
                </a:cubicBezTo>
                <a:cubicBezTo>
                  <a:pt x="365047" y="26262"/>
                  <a:pt x="371613" y="32828"/>
                  <a:pt x="379491" y="32828"/>
                </a:cubicBezTo>
                <a:cubicBezTo>
                  <a:pt x="387370" y="32828"/>
                  <a:pt x="393936" y="26262"/>
                  <a:pt x="393936" y="18384"/>
                </a:cubicBezTo>
                <a:moveTo>
                  <a:pt x="388683" y="45959"/>
                </a:moveTo>
                <a:lnTo>
                  <a:pt x="361108" y="45959"/>
                </a:lnTo>
                <a:lnTo>
                  <a:pt x="345350" y="135251"/>
                </a:lnTo>
                <a:lnTo>
                  <a:pt x="372926" y="135251"/>
                </a:lnTo>
                <a:lnTo>
                  <a:pt x="388683" y="45959"/>
                </a:lnTo>
                <a:close/>
                <a:moveTo>
                  <a:pt x="284947" y="68282"/>
                </a:moveTo>
                <a:cubicBezTo>
                  <a:pt x="290199" y="65656"/>
                  <a:pt x="295452" y="64343"/>
                  <a:pt x="300704" y="64343"/>
                </a:cubicBezTo>
                <a:cubicBezTo>
                  <a:pt x="305957" y="64343"/>
                  <a:pt x="307270" y="66969"/>
                  <a:pt x="307270" y="69595"/>
                </a:cubicBezTo>
                <a:cubicBezTo>
                  <a:pt x="307270" y="72222"/>
                  <a:pt x="307270" y="76161"/>
                  <a:pt x="304644" y="82726"/>
                </a:cubicBezTo>
                <a:lnTo>
                  <a:pt x="295452" y="135251"/>
                </a:lnTo>
                <a:lnTo>
                  <a:pt x="323027" y="135251"/>
                </a:lnTo>
                <a:lnTo>
                  <a:pt x="333532" y="80100"/>
                </a:lnTo>
                <a:cubicBezTo>
                  <a:pt x="333532" y="74848"/>
                  <a:pt x="334845" y="70908"/>
                  <a:pt x="334845" y="66969"/>
                </a:cubicBezTo>
                <a:cubicBezTo>
                  <a:pt x="334845" y="52525"/>
                  <a:pt x="326967" y="44646"/>
                  <a:pt x="311209" y="44646"/>
                </a:cubicBezTo>
                <a:cubicBezTo>
                  <a:pt x="295452" y="44646"/>
                  <a:pt x="290199" y="51212"/>
                  <a:pt x="282321" y="55151"/>
                </a:cubicBezTo>
                <a:cubicBezTo>
                  <a:pt x="281007" y="51212"/>
                  <a:pt x="273129" y="44646"/>
                  <a:pt x="262624" y="44646"/>
                </a:cubicBezTo>
                <a:cubicBezTo>
                  <a:pt x="252119" y="44646"/>
                  <a:pt x="238988" y="52525"/>
                  <a:pt x="237674" y="53838"/>
                </a:cubicBezTo>
                <a:lnTo>
                  <a:pt x="237674" y="45959"/>
                </a:lnTo>
                <a:cubicBezTo>
                  <a:pt x="237674" y="45959"/>
                  <a:pt x="214038" y="45959"/>
                  <a:pt x="214038" y="45959"/>
                </a:cubicBezTo>
                <a:lnTo>
                  <a:pt x="198281" y="135251"/>
                </a:lnTo>
                <a:lnTo>
                  <a:pt x="225856" y="135251"/>
                </a:lnTo>
                <a:lnTo>
                  <a:pt x="237674" y="66969"/>
                </a:lnTo>
                <a:cubicBezTo>
                  <a:pt x="244240" y="64343"/>
                  <a:pt x="249493" y="64343"/>
                  <a:pt x="252119" y="64343"/>
                </a:cubicBezTo>
                <a:cubicBezTo>
                  <a:pt x="254745" y="64343"/>
                  <a:pt x="258684" y="66969"/>
                  <a:pt x="258684" y="69595"/>
                </a:cubicBezTo>
                <a:cubicBezTo>
                  <a:pt x="258684" y="72222"/>
                  <a:pt x="258684" y="76161"/>
                  <a:pt x="256058" y="82726"/>
                </a:cubicBezTo>
                <a:lnTo>
                  <a:pt x="246866" y="135251"/>
                </a:lnTo>
                <a:lnTo>
                  <a:pt x="274442" y="135251"/>
                </a:lnTo>
                <a:lnTo>
                  <a:pt x="283634" y="80100"/>
                </a:lnTo>
                <a:cubicBezTo>
                  <a:pt x="283634" y="77474"/>
                  <a:pt x="284947" y="70908"/>
                  <a:pt x="284947" y="68282"/>
                </a:cubicBezTo>
                <a:moveTo>
                  <a:pt x="151009" y="114241"/>
                </a:moveTo>
                <a:cubicBezTo>
                  <a:pt x="147069" y="115554"/>
                  <a:pt x="139191" y="118181"/>
                  <a:pt x="135251" y="118181"/>
                </a:cubicBezTo>
                <a:cubicBezTo>
                  <a:pt x="127373" y="118181"/>
                  <a:pt x="124746" y="112928"/>
                  <a:pt x="124746" y="105050"/>
                </a:cubicBezTo>
                <a:cubicBezTo>
                  <a:pt x="124746" y="90605"/>
                  <a:pt x="129999" y="64343"/>
                  <a:pt x="147069" y="64343"/>
                </a:cubicBezTo>
                <a:cubicBezTo>
                  <a:pt x="164140" y="64343"/>
                  <a:pt x="156261" y="66969"/>
                  <a:pt x="158887" y="68282"/>
                </a:cubicBezTo>
                <a:lnTo>
                  <a:pt x="151009" y="114241"/>
                </a:lnTo>
                <a:close/>
                <a:moveTo>
                  <a:pt x="190402" y="45959"/>
                </a:moveTo>
                <a:lnTo>
                  <a:pt x="165453" y="45959"/>
                </a:lnTo>
                <a:lnTo>
                  <a:pt x="162827" y="53838"/>
                </a:lnTo>
                <a:cubicBezTo>
                  <a:pt x="156261" y="47272"/>
                  <a:pt x="149696" y="43333"/>
                  <a:pt x="141817" y="43333"/>
                </a:cubicBezTo>
                <a:cubicBezTo>
                  <a:pt x="110302" y="43333"/>
                  <a:pt x="97171" y="74848"/>
                  <a:pt x="97171" y="105050"/>
                </a:cubicBezTo>
                <a:cubicBezTo>
                  <a:pt x="97171" y="135251"/>
                  <a:pt x="108989" y="136564"/>
                  <a:pt x="124746" y="136564"/>
                </a:cubicBezTo>
                <a:cubicBezTo>
                  <a:pt x="140504" y="136564"/>
                  <a:pt x="145756" y="129999"/>
                  <a:pt x="151009" y="127373"/>
                </a:cubicBezTo>
                <a:lnTo>
                  <a:pt x="151009" y="135251"/>
                </a:lnTo>
                <a:cubicBezTo>
                  <a:pt x="149696" y="135251"/>
                  <a:pt x="174645" y="135251"/>
                  <a:pt x="174645" y="135251"/>
                </a:cubicBezTo>
                <a:lnTo>
                  <a:pt x="190402" y="45959"/>
                </a:lnTo>
                <a:close/>
                <a:moveTo>
                  <a:pt x="103736" y="10505"/>
                </a:moveTo>
                <a:lnTo>
                  <a:pt x="22323" y="10505"/>
                </a:lnTo>
                <a:lnTo>
                  <a:pt x="0" y="135251"/>
                </a:lnTo>
                <a:lnTo>
                  <a:pt x="28889" y="135251"/>
                </a:lnTo>
                <a:lnTo>
                  <a:pt x="39394" y="78787"/>
                </a:lnTo>
                <a:lnTo>
                  <a:pt x="90605" y="78787"/>
                </a:lnTo>
                <a:lnTo>
                  <a:pt x="94545" y="60403"/>
                </a:lnTo>
                <a:lnTo>
                  <a:pt x="43333" y="60403"/>
                </a:lnTo>
                <a:lnTo>
                  <a:pt x="48585" y="28889"/>
                </a:lnTo>
                <a:lnTo>
                  <a:pt x="101110" y="28889"/>
                </a:lnTo>
                <a:lnTo>
                  <a:pt x="105049" y="9192"/>
                </a:lnTo>
                <a:close/>
              </a:path>
            </a:pathLst>
          </a:custGeom>
          <a:solidFill>
            <a:schemeClr val="accent1"/>
          </a:solidFill>
          <a:ln w="131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AE5356-6699-D22E-C49A-09818ADC4595}"/>
              </a:ext>
            </a:extLst>
          </p:cNvPr>
          <p:cNvSpPr/>
          <p:nvPr userDrawn="1"/>
        </p:nvSpPr>
        <p:spPr>
          <a:xfrm rot="2700000">
            <a:off x="9626414" y="-767859"/>
            <a:ext cx="1371600" cy="13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3A4E9-BCF8-AF4B-649A-6BE9E9218516}"/>
              </a:ext>
            </a:extLst>
          </p:cNvPr>
          <p:cNvSpPr/>
          <p:nvPr userDrawn="1"/>
        </p:nvSpPr>
        <p:spPr>
          <a:xfrm rot="2700000">
            <a:off x="10596282" y="193279"/>
            <a:ext cx="1371600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3EF06C-7B08-45F7-3BF2-544DC460BC26}"/>
              </a:ext>
            </a:extLst>
          </p:cNvPr>
          <p:cNvSpPr/>
          <p:nvPr userDrawn="1"/>
        </p:nvSpPr>
        <p:spPr>
          <a:xfrm rot="2700000">
            <a:off x="11566150" y="1154418"/>
            <a:ext cx="1371600" cy="1371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9138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3E0E6-983F-8F94-199E-3257E1BC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AE96D-750B-2B2E-94BE-A9075E952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9C28E-2557-EB23-24A9-BA18E62E7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03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2BC61FF-68EA-8549-85EE-328B4C612A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5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4" r:id="rId5"/>
    <p:sldLayoutId id="2147483663" r:id="rId6"/>
    <p:sldLayoutId id="2147483660" r:id="rId7"/>
    <p:sldLayoutId id="2147483675" r:id="rId8"/>
    <p:sldLayoutId id="2147483652" r:id="rId9"/>
    <p:sldLayoutId id="2147483676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41BF-77AE-BC0D-C8B7-9D5A5F28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42" y="2438908"/>
            <a:ext cx="78131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Children and Young People Directorate (CYP) Structures: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Families, Quality and Commissioning </a:t>
            </a:r>
            <a:br>
              <a:rPr lang="en-US" dirty="0"/>
            </a:br>
            <a:r>
              <a:rPr lang="en-US" dirty="0"/>
              <a:t>Family Help and Care</a:t>
            </a:r>
          </a:p>
        </p:txBody>
      </p:sp>
    </p:spTree>
    <p:extLst>
      <p:ext uri="{BB962C8B-B14F-4D97-AF65-F5344CB8AC3E}">
        <p14:creationId xmlns:p14="http://schemas.microsoft.com/office/powerpoint/2010/main" val="1376328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1929-1E1B-6868-F798-C4FE1B07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2" y="365126"/>
            <a:ext cx="9176969" cy="909198"/>
          </a:xfrm>
        </p:spPr>
        <p:txBody>
          <a:bodyPr>
            <a:normAutofit/>
          </a:bodyPr>
          <a:lstStyle/>
          <a:p>
            <a:r>
              <a:rPr lang="en-US" sz="3200" dirty="0"/>
              <a:t>Director – Families Quality &amp; Commissioning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F10BD94D-918B-1E1C-527A-D315552CF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1" y="1826459"/>
            <a:ext cx="3394217" cy="2031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</a:t>
            </a:r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Families First Contact Point</a:t>
            </a:r>
            <a:endParaRPr lang="en-US" altLang="en-US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oint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MASH and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Triage Assessment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 of Hours Service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Additional functions – to be confirmed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F83CC6D-1C60-8E0C-3E96-36190F391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202" y="4278292"/>
            <a:ext cx="3394216" cy="17543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Quality Assurance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Assurance 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CYP wide)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Reviewing Officers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LSCP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BB65C38-825C-31F4-9A4E-4F130E883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202" y="1825625"/>
            <a:ext cx="3394218" cy="23083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Prevention and Family Advice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Information (incl universal services)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Navigators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Hubs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Thrive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Service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E5628B68-D188-2403-1D6B-5BEBFCF70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0" y="4001710"/>
            <a:ext cx="3394217" cy="23083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Integrated Adolescent Service</a:t>
            </a:r>
            <a:endParaRPr lang="en-US" altLang="en-US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YJS Statutory Casework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 Protection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 Support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Wellbeing Hub</a:t>
            </a:r>
            <a:endParaRPr lang="en-US" altLang="en-US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Contextual Safeguarding and Housing Pathway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DBBF112E-6913-EE60-E580-A9ED41E31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707" y="3059113"/>
            <a:ext cx="2764452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Strategy &amp; Improvement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3D55F6A-46AE-6371-2D54-FD0179462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707" y="2229922"/>
            <a:ext cx="2764452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Joint Commissioning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6F09DC5-7B00-47C2-9604-855C3A002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8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1929-1E1B-6868-F798-C4FE1B07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2" y="365125"/>
            <a:ext cx="9176969" cy="938381"/>
          </a:xfrm>
        </p:spPr>
        <p:txBody>
          <a:bodyPr/>
          <a:lstStyle/>
          <a:p>
            <a:r>
              <a:rPr lang="en-US" dirty="0"/>
              <a:t>Director – Family Help &amp; Care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1A04737-CE53-5A30-CD57-F8E26F150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79" y="1926475"/>
            <a:ext cx="3578002" cy="17543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Care Resources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Placements &amp; Short Breaks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Fostering Assessment &amp; Support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Kinship Assessment &amp; Support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Residential Homes Team (expected in 2026)</a:t>
            </a:r>
            <a:endParaRPr lang="en-GB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6F88C75F-2AEB-D0DF-6D0F-6ADBF63E8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8812" y="3665336"/>
            <a:ext cx="3040264" cy="671915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Corporate Parenting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22EB6AC-3C15-2D84-99F2-E726F6F98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089" y="1926476"/>
            <a:ext cx="3873492" cy="189564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Family Help Areas 1 &amp; 2 (North)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 &amp; Adolescent Family Help x 4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Wellbeing (substance misuse, adult mental health) x 1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Newborn Team  x 1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687348A2-25EC-662A-220D-0A9E9FEAB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112" y="3982066"/>
            <a:ext cx="3893469" cy="19599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Family Help Areas 3 &amp; 4 (South)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 &amp; Adolescent Family Help x 4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with Disabilities x 2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Occupational Therapy x 1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56C955D-1F8E-836C-7355-2B7E51C65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8812" y="2697373"/>
            <a:ext cx="304026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 Social Worker and Workforce Development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DB914D8A-4576-B768-BCAB-5F18ACE3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78" y="3982065"/>
            <a:ext cx="3578003" cy="215328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Service - Child Protection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Multi-Agency Child Protection Teams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LADO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Turnaround Teams – intensive support for children on the edge of care and court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8199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amilies First">
      <a:dk1>
        <a:srgbClr val="3A3A3A"/>
      </a:dk1>
      <a:lt1>
        <a:srgbClr val="FFFFFF"/>
      </a:lt1>
      <a:dk2>
        <a:srgbClr val="0E2841"/>
      </a:dk2>
      <a:lt2>
        <a:srgbClr val="E8E8E8"/>
      </a:lt2>
      <a:accent1>
        <a:srgbClr val="862861"/>
      </a:accent1>
      <a:accent2>
        <a:srgbClr val="E34C9B"/>
      </a:accent2>
      <a:accent3>
        <a:srgbClr val="009EB3"/>
      </a:accent3>
      <a:accent4>
        <a:srgbClr val="EB6C0D"/>
      </a:accent4>
      <a:accent5>
        <a:srgbClr val="B1D34C"/>
      </a:accent5>
      <a:accent6>
        <a:srgbClr val="FDB913"/>
      </a:accent6>
      <a:hlink>
        <a:srgbClr val="2B4971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260</Words>
  <Application>Microsoft Office PowerPoint</Application>
  <PresentationFormat>Widescreen</PresentationFormat>
  <Paragraphs>45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Children and Young People Directorate (CYP) Structures:  Families, Quality and Commissioning  Family Help and Care</vt:lpstr>
      <vt:lpstr>Director – Families Quality &amp; Commissioning</vt:lpstr>
      <vt:lpstr>Director – Family Help &amp; Care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Oskar Teader</dc:creator>
  <cp:lastModifiedBy>Taylor, Sara</cp:lastModifiedBy>
  <cp:revision>11</cp:revision>
  <cp:lastPrinted>2025-01-10T15:36:49Z</cp:lastPrinted>
  <dcterms:created xsi:type="dcterms:W3CDTF">2024-11-19T15:46:22Z</dcterms:created>
  <dcterms:modified xsi:type="dcterms:W3CDTF">2025-03-26T19:20:00Z</dcterms:modified>
</cp:coreProperties>
</file>